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9"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showGuides="1">
      <p:cViewPr varScale="1">
        <p:scale>
          <a:sx n="56" d="100"/>
          <a:sy n="56" d="100"/>
        </p:scale>
        <p:origin x="1728" y="53"/>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ata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24202B-8F09-4F5F-8E27-4F1B71192F66}" type="doc">
      <dgm:prSet loTypeId="urn:microsoft.com/office/officeart/2008/layout/CaptionedPictures" loCatId="picture" qsTypeId="urn:microsoft.com/office/officeart/2005/8/quickstyle/simple1" qsCatId="simple" csTypeId="urn:microsoft.com/office/officeart/2005/8/colors/accent1_2" csCatId="accent1" phldr="1"/>
      <dgm:spPr/>
      <dgm:t>
        <a:bodyPr/>
        <a:lstStyle/>
        <a:p>
          <a:endParaRPr kumimoji="1" lang="ja-JP" altLang="en-US"/>
        </a:p>
      </dgm:t>
    </dgm:pt>
    <dgm:pt modelId="{1C1F5B06-39FD-4C8B-BF58-434B26A5FF33}">
      <dgm:prSet phldrT="[テキスト]" custT="1"/>
      <dgm:spPr/>
      <dgm:t>
        <a:bodyPr/>
        <a:lstStyle/>
        <a:p>
          <a:r>
            <a:rPr kumimoji="1" lang="ja-JP" altLang="en-US" sz="1100"/>
            <a:t>①神職と進みます</a:t>
          </a:r>
        </a:p>
      </dgm:t>
    </dgm:pt>
    <dgm:pt modelId="{021C4D92-F4A2-49DB-8202-C94ED65964CE}" type="parTrans" cxnId="{4452273A-15A0-4783-BE42-E8EC8A61E04E}">
      <dgm:prSet/>
      <dgm:spPr/>
      <dgm:t>
        <a:bodyPr/>
        <a:lstStyle/>
        <a:p>
          <a:endParaRPr kumimoji="1" lang="ja-JP" altLang="en-US"/>
        </a:p>
      </dgm:t>
    </dgm:pt>
    <dgm:pt modelId="{238D6F87-853A-4994-AD95-689CEBC36271}" type="sibTrans" cxnId="{4452273A-15A0-4783-BE42-E8EC8A61E04E}">
      <dgm:prSet/>
      <dgm:spPr/>
      <dgm:t>
        <a:bodyPr/>
        <a:lstStyle/>
        <a:p>
          <a:endParaRPr kumimoji="1" lang="ja-JP" altLang="en-US"/>
        </a:p>
      </dgm:t>
    </dgm:pt>
    <dgm:pt modelId="{AD665498-EE73-432B-B8D8-1805B407FC36}">
      <dgm:prSet custT="1"/>
      <dgm:spPr>
        <a:noFill/>
      </dgm:spPr>
      <dgm:t>
        <a:bodyPr/>
        <a:lstStyle/>
        <a:p>
          <a:r>
            <a:rPr kumimoji="1" lang="ja-JP" altLang="en-US" sz="1100"/>
            <a:t>②お祓いをします</a:t>
          </a:r>
        </a:p>
      </dgm:t>
    </dgm:pt>
    <dgm:pt modelId="{45E0B428-70C6-459C-9C19-AEA94C90978A}" type="parTrans" cxnId="{3930C554-E457-4A23-AC52-FD4920820D72}">
      <dgm:prSet/>
      <dgm:spPr/>
      <dgm:t>
        <a:bodyPr/>
        <a:lstStyle/>
        <a:p>
          <a:endParaRPr kumimoji="1" lang="ja-JP" altLang="en-US"/>
        </a:p>
      </dgm:t>
    </dgm:pt>
    <dgm:pt modelId="{09DB931F-2A42-4AAB-BFC0-E8F56E969547}" type="sibTrans" cxnId="{3930C554-E457-4A23-AC52-FD4920820D72}">
      <dgm:prSet/>
      <dgm:spPr/>
      <dgm:t>
        <a:bodyPr/>
        <a:lstStyle/>
        <a:p>
          <a:endParaRPr kumimoji="1" lang="ja-JP" altLang="en-US"/>
        </a:p>
      </dgm:t>
    </dgm:pt>
    <dgm:pt modelId="{E7F20F08-C737-463B-BF8F-42BB6046D663}">
      <dgm:prSet custT="1"/>
      <dgm:spPr/>
      <dgm:t>
        <a:bodyPr/>
        <a:lstStyle/>
        <a:p>
          <a:r>
            <a:rPr kumimoji="1" lang="ja-JP" altLang="en-US" sz="1100"/>
            <a:t>③舞殿へ移動します</a:t>
          </a:r>
        </a:p>
      </dgm:t>
    </dgm:pt>
    <dgm:pt modelId="{818D8F90-9A70-4E80-A1DD-58A6C0320711}" type="parTrans" cxnId="{CEB7A039-8574-4A65-8766-2C7194576D0D}">
      <dgm:prSet/>
      <dgm:spPr/>
      <dgm:t>
        <a:bodyPr/>
        <a:lstStyle/>
        <a:p>
          <a:endParaRPr kumimoji="1" lang="ja-JP" altLang="en-US"/>
        </a:p>
      </dgm:t>
    </dgm:pt>
    <dgm:pt modelId="{F7C1CC03-9FED-450B-A7B6-88BF83AF1489}" type="sibTrans" cxnId="{CEB7A039-8574-4A65-8766-2C7194576D0D}">
      <dgm:prSet/>
      <dgm:spPr/>
      <dgm:t>
        <a:bodyPr/>
        <a:lstStyle/>
        <a:p>
          <a:endParaRPr kumimoji="1" lang="ja-JP" altLang="en-US"/>
        </a:p>
      </dgm:t>
    </dgm:pt>
    <dgm:pt modelId="{15125B59-485C-4703-924B-84C41A04091A}" type="pres">
      <dgm:prSet presAssocID="{C124202B-8F09-4F5F-8E27-4F1B71192F66}" presName="Name0" presStyleCnt="0">
        <dgm:presLayoutVars>
          <dgm:chMax/>
          <dgm:chPref/>
          <dgm:dir/>
        </dgm:presLayoutVars>
      </dgm:prSet>
      <dgm:spPr/>
    </dgm:pt>
    <dgm:pt modelId="{23B43C73-4A2A-426A-B258-6A5C390A61FA}" type="pres">
      <dgm:prSet presAssocID="{1C1F5B06-39FD-4C8B-BF58-434B26A5FF33}" presName="composite" presStyleCnt="0">
        <dgm:presLayoutVars>
          <dgm:chMax val="1"/>
          <dgm:chPref val="1"/>
        </dgm:presLayoutVars>
      </dgm:prSet>
      <dgm:spPr/>
    </dgm:pt>
    <dgm:pt modelId="{6426B27F-5AA8-468D-B57B-B59E9A079822}" type="pres">
      <dgm:prSet presAssocID="{1C1F5B06-39FD-4C8B-BF58-434B26A5FF33}" presName="Accent" presStyleLbl="trAlignAcc1" presStyleIdx="0" presStyleCnt="3" custScaleY="102456" custLinFactNeighborX="555" custLinFactNeighborY="1950">
        <dgm:presLayoutVars>
          <dgm:chMax val="0"/>
          <dgm:chPref val="0"/>
        </dgm:presLayoutVars>
      </dgm:prSet>
      <dgm:spPr>
        <a:noFill/>
        <a:ln>
          <a:noFill/>
        </a:ln>
      </dgm:spPr>
    </dgm:pt>
    <dgm:pt modelId="{F5E50CCE-5BA0-4E05-AF23-5842DD1696B8}" type="pres">
      <dgm:prSet presAssocID="{1C1F5B06-39FD-4C8B-BF58-434B26A5FF33}" presName="Image" presStyleLbl="alignImgPlace1" presStyleIdx="0" presStyleCnt="3" custLinFactNeighborX="-1243" custLinFactNeighborY="-19911">
        <dgm:presLayoutVars>
          <dgm:chMax val="0"/>
          <dgm:chPref val="0"/>
        </dgm:presLayoutVars>
      </dgm:prSet>
      <dgm:spPr/>
    </dgm:pt>
    <dgm:pt modelId="{CB552EBE-BB1A-43C2-B525-259EF666CC31}" type="pres">
      <dgm:prSet presAssocID="{1C1F5B06-39FD-4C8B-BF58-434B26A5FF33}" presName="ChildComposite" presStyleCnt="0"/>
      <dgm:spPr/>
    </dgm:pt>
    <dgm:pt modelId="{63DE6BBA-7778-48D2-8A31-9B4E2EEC9CB9}" type="pres">
      <dgm:prSet presAssocID="{1C1F5B06-39FD-4C8B-BF58-434B26A5FF33}" presName="Child" presStyleLbl="node1" presStyleIdx="0" presStyleCnt="0">
        <dgm:presLayoutVars>
          <dgm:chMax val="0"/>
          <dgm:chPref val="0"/>
          <dgm:bulletEnabled val="1"/>
        </dgm:presLayoutVars>
      </dgm:prSet>
      <dgm:spPr/>
    </dgm:pt>
    <dgm:pt modelId="{50D14DE4-580D-45EA-98B2-18799123988F}" type="pres">
      <dgm:prSet presAssocID="{1C1F5B06-39FD-4C8B-BF58-434B26A5FF33}" presName="Parent" presStyleLbl="revTx" presStyleIdx="0" presStyleCnt="3" custScaleY="34777" custLinFactNeighborX="-625" custLinFactNeighborY="-44073">
        <dgm:presLayoutVars>
          <dgm:chMax val="1"/>
          <dgm:chPref val="0"/>
          <dgm:bulletEnabled val="1"/>
        </dgm:presLayoutVars>
      </dgm:prSet>
      <dgm:spPr/>
    </dgm:pt>
    <dgm:pt modelId="{86D7CF4B-71E2-4B22-A446-179C69BB3A77}" type="pres">
      <dgm:prSet presAssocID="{238D6F87-853A-4994-AD95-689CEBC36271}" presName="sibTrans" presStyleCnt="0"/>
      <dgm:spPr/>
    </dgm:pt>
    <dgm:pt modelId="{E2D20E80-5CA9-4577-ACAD-4D9D08EE6AF7}" type="pres">
      <dgm:prSet presAssocID="{AD665498-EE73-432B-B8D8-1805B407FC36}" presName="composite" presStyleCnt="0">
        <dgm:presLayoutVars>
          <dgm:chMax val="1"/>
          <dgm:chPref val="1"/>
        </dgm:presLayoutVars>
      </dgm:prSet>
      <dgm:spPr/>
    </dgm:pt>
    <dgm:pt modelId="{47E7DEAF-942C-4E6C-BA79-DA84C0E77B9A}" type="pres">
      <dgm:prSet presAssocID="{AD665498-EE73-432B-B8D8-1805B407FC36}" presName="Accent" presStyleLbl="trAlignAcc1" presStyleIdx="1" presStyleCnt="3">
        <dgm:presLayoutVars>
          <dgm:chMax val="0"/>
          <dgm:chPref val="0"/>
        </dgm:presLayoutVars>
      </dgm:prSet>
      <dgm:spPr>
        <a:noFill/>
        <a:ln>
          <a:noFill/>
        </a:ln>
      </dgm:spPr>
    </dgm:pt>
    <dgm:pt modelId="{7013CFE7-B0DF-477F-84CF-C5809A710BD3}" type="pres">
      <dgm:prSet presAssocID="{AD665498-EE73-432B-B8D8-1805B407FC36}" presName="Image" presStyleLbl="alignImgPlace1" presStyleIdx="1" presStyleCnt="3" custLinFactX="-53447" custLinFactNeighborX="-100000" custLinFactNeighborY="-8079">
        <dgm:presLayoutVars>
          <dgm:chMax val="0"/>
          <dgm:chPref val="0"/>
        </dgm:presLayoutVars>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4000" r="-14000"/>
          </a:stretch>
        </a:blipFill>
      </dgm:spPr>
    </dgm:pt>
    <dgm:pt modelId="{F9624650-8102-4CB7-970F-FF3AB687E13E}" type="pres">
      <dgm:prSet presAssocID="{AD665498-EE73-432B-B8D8-1805B407FC36}" presName="ChildComposite" presStyleCnt="0"/>
      <dgm:spPr/>
    </dgm:pt>
    <dgm:pt modelId="{8085FFD9-8B9A-42D5-85A0-D3A2CA98104A}" type="pres">
      <dgm:prSet presAssocID="{AD665498-EE73-432B-B8D8-1805B407FC36}" presName="Child" presStyleLbl="node1" presStyleIdx="0" presStyleCnt="0">
        <dgm:presLayoutVars>
          <dgm:chMax val="0"/>
          <dgm:chPref val="0"/>
          <dgm:bulletEnabled val="1"/>
        </dgm:presLayoutVars>
      </dgm:prSet>
      <dgm:spPr/>
    </dgm:pt>
    <dgm:pt modelId="{F7A02B49-6993-435C-8216-140C8D2F9798}" type="pres">
      <dgm:prSet presAssocID="{AD665498-EE73-432B-B8D8-1805B407FC36}" presName="Parent" presStyleLbl="revTx" presStyleIdx="1" presStyleCnt="3" custScaleY="34777" custLinFactNeighborX="-184" custLinFactNeighborY="-39805">
        <dgm:presLayoutVars>
          <dgm:chMax val="1"/>
          <dgm:chPref val="0"/>
          <dgm:bulletEnabled val="1"/>
        </dgm:presLayoutVars>
      </dgm:prSet>
      <dgm:spPr/>
    </dgm:pt>
    <dgm:pt modelId="{5A6EAF96-5B2A-43B2-82F8-D0F9E60CD481}" type="pres">
      <dgm:prSet presAssocID="{09DB931F-2A42-4AAB-BFC0-E8F56E969547}" presName="sibTrans" presStyleCnt="0"/>
      <dgm:spPr/>
    </dgm:pt>
    <dgm:pt modelId="{8D75E26A-C546-4AA4-B79E-D5D54C437261}" type="pres">
      <dgm:prSet presAssocID="{E7F20F08-C737-463B-BF8F-42BB6046D663}" presName="composite" presStyleCnt="0">
        <dgm:presLayoutVars>
          <dgm:chMax val="1"/>
          <dgm:chPref val="1"/>
        </dgm:presLayoutVars>
      </dgm:prSet>
      <dgm:spPr/>
    </dgm:pt>
    <dgm:pt modelId="{7D0A749E-9D51-44A8-9661-E4BB9A92E940}" type="pres">
      <dgm:prSet presAssocID="{E7F20F08-C737-463B-BF8F-42BB6046D663}" presName="Accent" presStyleLbl="trAlignAcc1" presStyleIdx="2" presStyleCnt="3">
        <dgm:presLayoutVars>
          <dgm:chMax val="0"/>
          <dgm:chPref val="0"/>
        </dgm:presLayoutVars>
      </dgm:prSet>
      <dgm:spPr>
        <a:noFill/>
        <a:ln>
          <a:noFill/>
        </a:ln>
      </dgm:spPr>
    </dgm:pt>
    <dgm:pt modelId="{28FFAFE6-00F0-4A3B-B0B2-C7B3FFE0A8CD}" type="pres">
      <dgm:prSet presAssocID="{E7F20F08-C737-463B-BF8F-42BB6046D663}" presName="Image" presStyleLbl="alignImgPlace1" presStyleIdx="2" presStyleCnt="3" custLinFactX="-54273" custLinFactNeighborX="-100000" custLinFactNeighborY="-8079">
        <dgm:presLayoutVars>
          <dgm:chMax val="0"/>
          <dgm:chPref val="0"/>
        </dgm:presLayoutVars>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4000" r="-14000"/>
          </a:stretch>
        </a:blipFill>
      </dgm:spPr>
    </dgm:pt>
    <dgm:pt modelId="{18057549-4D00-47A2-81D2-023B10DBA76A}" type="pres">
      <dgm:prSet presAssocID="{E7F20F08-C737-463B-BF8F-42BB6046D663}" presName="ChildComposite" presStyleCnt="0"/>
      <dgm:spPr/>
    </dgm:pt>
    <dgm:pt modelId="{28FA0500-7BEE-4E0C-9DE3-4818692AE0C3}" type="pres">
      <dgm:prSet presAssocID="{E7F20F08-C737-463B-BF8F-42BB6046D663}" presName="Child" presStyleLbl="node1" presStyleIdx="0" presStyleCnt="0">
        <dgm:presLayoutVars>
          <dgm:chMax val="0"/>
          <dgm:chPref val="0"/>
          <dgm:bulletEnabled val="1"/>
        </dgm:presLayoutVars>
      </dgm:prSet>
      <dgm:spPr/>
    </dgm:pt>
    <dgm:pt modelId="{6923E1FE-7A75-40D6-A608-125B0FDF9B0B}" type="pres">
      <dgm:prSet presAssocID="{E7F20F08-C737-463B-BF8F-42BB6046D663}" presName="Parent" presStyleLbl="revTx" presStyleIdx="2" presStyleCnt="3" custScaleY="34777" custLinFactNeighborX="-138" custLinFactNeighborY="-39805">
        <dgm:presLayoutVars>
          <dgm:chMax val="1"/>
          <dgm:chPref val="0"/>
          <dgm:bulletEnabled val="1"/>
        </dgm:presLayoutVars>
      </dgm:prSet>
      <dgm:spPr/>
    </dgm:pt>
  </dgm:ptLst>
  <dgm:cxnLst>
    <dgm:cxn modelId="{9823FE1B-E613-49CE-B45A-01D6769F430C}" type="presOf" srcId="{C124202B-8F09-4F5F-8E27-4F1B71192F66}" destId="{15125B59-485C-4703-924B-84C41A04091A}" srcOrd="0" destOrd="0" presId="urn:microsoft.com/office/officeart/2008/layout/CaptionedPictures"/>
    <dgm:cxn modelId="{CEB7A039-8574-4A65-8766-2C7194576D0D}" srcId="{C124202B-8F09-4F5F-8E27-4F1B71192F66}" destId="{E7F20F08-C737-463B-BF8F-42BB6046D663}" srcOrd="2" destOrd="0" parTransId="{818D8F90-9A70-4E80-A1DD-58A6C0320711}" sibTransId="{F7C1CC03-9FED-450B-A7B6-88BF83AF1489}"/>
    <dgm:cxn modelId="{4452273A-15A0-4783-BE42-E8EC8A61E04E}" srcId="{C124202B-8F09-4F5F-8E27-4F1B71192F66}" destId="{1C1F5B06-39FD-4C8B-BF58-434B26A5FF33}" srcOrd="0" destOrd="0" parTransId="{021C4D92-F4A2-49DB-8202-C94ED65964CE}" sibTransId="{238D6F87-853A-4994-AD95-689CEBC36271}"/>
    <dgm:cxn modelId="{0F7D4E5D-90EA-4717-A6F3-23ECF16498C5}" type="presOf" srcId="{AD665498-EE73-432B-B8D8-1805B407FC36}" destId="{F7A02B49-6993-435C-8216-140C8D2F9798}" srcOrd="0" destOrd="0" presId="urn:microsoft.com/office/officeart/2008/layout/CaptionedPictures"/>
    <dgm:cxn modelId="{0B12124D-B308-423A-A111-1B41232E6C5A}" type="presOf" srcId="{1C1F5B06-39FD-4C8B-BF58-434B26A5FF33}" destId="{50D14DE4-580D-45EA-98B2-18799123988F}" srcOrd="0" destOrd="0" presId="urn:microsoft.com/office/officeart/2008/layout/CaptionedPictures"/>
    <dgm:cxn modelId="{3930C554-E457-4A23-AC52-FD4920820D72}" srcId="{C124202B-8F09-4F5F-8E27-4F1B71192F66}" destId="{AD665498-EE73-432B-B8D8-1805B407FC36}" srcOrd="1" destOrd="0" parTransId="{45E0B428-70C6-459C-9C19-AEA94C90978A}" sibTransId="{09DB931F-2A42-4AAB-BFC0-E8F56E969547}"/>
    <dgm:cxn modelId="{D19378B0-2410-490B-8E0C-C7AF9336D0C1}" type="presOf" srcId="{E7F20F08-C737-463B-BF8F-42BB6046D663}" destId="{6923E1FE-7A75-40D6-A608-125B0FDF9B0B}" srcOrd="0" destOrd="0" presId="urn:microsoft.com/office/officeart/2008/layout/CaptionedPictures"/>
    <dgm:cxn modelId="{5B407571-E2B6-4618-B5DB-652F66682E34}" type="presParOf" srcId="{15125B59-485C-4703-924B-84C41A04091A}" destId="{23B43C73-4A2A-426A-B258-6A5C390A61FA}" srcOrd="0" destOrd="0" presId="urn:microsoft.com/office/officeart/2008/layout/CaptionedPictures"/>
    <dgm:cxn modelId="{8B9D11DC-D79E-4496-ADDA-0AE5AC15A4A5}" type="presParOf" srcId="{23B43C73-4A2A-426A-B258-6A5C390A61FA}" destId="{6426B27F-5AA8-468D-B57B-B59E9A079822}" srcOrd="0" destOrd="0" presId="urn:microsoft.com/office/officeart/2008/layout/CaptionedPictures"/>
    <dgm:cxn modelId="{279452D8-587E-4F9E-B478-97CF4E781B26}" type="presParOf" srcId="{23B43C73-4A2A-426A-B258-6A5C390A61FA}" destId="{F5E50CCE-5BA0-4E05-AF23-5842DD1696B8}" srcOrd="1" destOrd="0" presId="urn:microsoft.com/office/officeart/2008/layout/CaptionedPictures"/>
    <dgm:cxn modelId="{578B8022-AD5D-4CEC-AC49-E9F83F5AC7E6}" type="presParOf" srcId="{23B43C73-4A2A-426A-B258-6A5C390A61FA}" destId="{CB552EBE-BB1A-43C2-B525-259EF666CC31}" srcOrd="2" destOrd="0" presId="urn:microsoft.com/office/officeart/2008/layout/CaptionedPictures"/>
    <dgm:cxn modelId="{4CE2A2B2-EF35-454D-BAD3-EE8EDF123546}" type="presParOf" srcId="{CB552EBE-BB1A-43C2-B525-259EF666CC31}" destId="{63DE6BBA-7778-48D2-8A31-9B4E2EEC9CB9}" srcOrd="0" destOrd="0" presId="urn:microsoft.com/office/officeart/2008/layout/CaptionedPictures"/>
    <dgm:cxn modelId="{AC7AB500-5FCC-4072-9C80-D345D99064EE}" type="presParOf" srcId="{CB552EBE-BB1A-43C2-B525-259EF666CC31}" destId="{50D14DE4-580D-45EA-98B2-18799123988F}" srcOrd="1" destOrd="0" presId="urn:microsoft.com/office/officeart/2008/layout/CaptionedPictures"/>
    <dgm:cxn modelId="{D80CCF30-7FFB-43B2-9B45-6B5A11607BD6}" type="presParOf" srcId="{15125B59-485C-4703-924B-84C41A04091A}" destId="{86D7CF4B-71E2-4B22-A446-179C69BB3A77}" srcOrd="1" destOrd="0" presId="urn:microsoft.com/office/officeart/2008/layout/CaptionedPictures"/>
    <dgm:cxn modelId="{FBECF655-B1F0-4B43-9B7E-90C5AC109CD5}" type="presParOf" srcId="{15125B59-485C-4703-924B-84C41A04091A}" destId="{E2D20E80-5CA9-4577-ACAD-4D9D08EE6AF7}" srcOrd="2" destOrd="0" presId="urn:microsoft.com/office/officeart/2008/layout/CaptionedPictures"/>
    <dgm:cxn modelId="{110B48AC-E3B5-436C-961C-BA54A78CF774}" type="presParOf" srcId="{E2D20E80-5CA9-4577-ACAD-4D9D08EE6AF7}" destId="{47E7DEAF-942C-4E6C-BA79-DA84C0E77B9A}" srcOrd="0" destOrd="0" presId="urn:microsoft.com/office/officeart/2008/layout/CaptionedPictures"/>
    <dgm:cxn modelId="{69ADC228-9E72-46C7-83DF-2C76C37B31E3}" type="presParOf" srcId="{E2D20E80-5CA9-4577-ACAD-4D9D08EE6AF7}" destId="{7013CFE7-B0DF-477F-84CF-C5809A710BD3}" srcOrd="1" destOrd="0" presId="urn:microsoft.com/office/officeart/2008/layout/CaptionedPictures"/>
    <dgm:cxn modelId="{201350DF-72BC-4E2F-A2B1-81299A748A8C}" type="presParOf" srcId="{E2D20E80-5CA9-4577-ACAD-4D9D08EE6AF7}" destId="{F9624650-8102-4CB7-970F-FF3AB687E13E}" srcOrd="2" destOrd="0" presId="urn:microsoft.com/office/officeart/2008/layout/CaptionedPictures"/>
    <dgm:cxn modelId="{3AB1CFA8-F05E-404C-B870-252ED8364B70}" type="presParOf" srcId="{F9624650-8102-4CB7-970F-FF3AB687E13E}" destId="{8085FFD9-8B9A-42D5-85A0-D3A2CA98104A}" srcOrd="0" destOrd="0" presId="urn:microsoft.com/office/officeart/2008/layout/CaptionedPictures"/>
    <dgm:cxn modelId="{2FC16BB6-3EBC-48AB-AA5B-B14A5A54B01C}" type="presParOf" srcId="{F9624650-8102-4CB7-970F-FF3AB687E13E}" destId="{F7A02B49-6993-435C-8216-140C8D2F9798}" srcOrd="1" destOrd="0" presId="urn:microsoft.com/office/officeart/2008/layout/CaptionedPictures"/>
    <dgm:cxn modelId="{2581D6E0-272C-4305-A041-3C66661AB0AA}" type="presParOf" srcId="{15125B59-485C-4703-924B-84C41A04091A}" destId="{5A6EAF96-5B2A-43B2-82F8-D0F9E60CD481}" srcOrd="3" destOrd="0" presId="urn:microsoft.com/office/officeart/2008/layout/CaptionedPictures"/>
    <dgm:cxn modelId="{926A68AE-62BF-47A4-A1BE-83DAE40FCF8A}" type="presParOf" srcId="{15125B59-485C-4703-924B-84C41A04091A}" destId="{8D75E26A-C546-4AA4-B79E-D5D54C437261}" srcOrd="4" destOrd="0" presId="urn:microsoft.com/office/officeart/2008/layout/CaptionedPictures"/>
    <dgm:cxn modelId="{442FA01E-3162-4958-824C-5D9CCEAC78E4}" type="presParOf" srcId="{8D75E26A-C546-4AA4-B79E-D5D54C437261}" destId="{7D0A749E-9D51-44A8-9661-E4BB9A92E940}" srcOrd="0" destOrd="0" presId="urn:microsoft.com/office/officeart/2008/layout/CaptionedPictures"/>
    <dgm:cxn modelId="{A4113EF5-83DF-4E03-99D0-B79131BB5170}" type="presParOf" srcId="{8D75E26A-C546-4AA4-B79E-D5D54C437261}" destId="{28FFAFE6-00F0-4A3B-B0B2-C7B3FFE0A8CD}" srcOrd="1" destOrd="0" presId="urn:microsoft.com/office/officeart/2008/layout/CaptionedPictures"/>
    <dgm:cxn modelId="{DDB79FE4-4D93-40D8-B386-F866FFC5F0BF}" type="presParOf" srcId="{8D75E26A-C546-4AA4-B79E-D5D54C437261}" destId="{18057549-4D00-47A2-81D2-023B10DBA76A}" srcOrd="2" destOrd="0" presId="urn:microsoft.com/office/officeart/2008/layout/CaptionedPictures"/>
    <dgm:cxn modelId="{374B161A-B90F-429F-B3D4-46D06CC6A3C0}" type="presParOf" srcId="{18057549-4D00-47A2-81D2-023B10DBA76A}" destId="{28FA0500-7BEE-4E0C-9DE3-4818692AE0C3}" srcOrd="0" destOrd="0" presId="urn:microsoft.com/office/officeart/2008/layout/CaptionedPictures"/>
    <dgm:cxn modelId="{896900C8-E5DB-4C28-A493-1CD21637176A}" type="presParOf" srcId="{18057549-4D00-47A2-81D2-023B10DBA76A}" destId="{6923E1FE-7A75-40D6-A608-125B0FDF9B0B}" srcOrd="1" destOrd="0" presId="urn:microsoft.com/office/officeart/2008/layout/CaptionedPicture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766391-BB0B-44CE-BDC0-F8884C937B2A}" type="doc">
      <dgm:prSet loTypeId="urn:microsoft.com/office/officeart/2008/layout/CaptionedPictures" loCatId="picture" qsTypeId="urn:microsoft.com/office/officeart/2005/8/quickstyle/simple1" qsCatId="simple" csTypeId="urn:microsoft.com/office/officeart/2005/8/colors/accent1_2" csCatId="accent1" phldr="1"/>
      <dgm:spPr/>
    </dgm:pt>
    <dgm:pt modelId="{6318DB92-61A6-4A3A-9309-2083C83248D7}">
      <dgm:prSet phldrT="[テキスト]" custT="1"/>
      <dgm:spPr/>
      <dgm:t>
        <a:bodyPr/>
        <a:lstStyle/>
        <a:p>
          <a:r>
            <a:rPr kumimoji="1" lang="ja-JP" altLang="en-US" sz="1100"/>
            <a:t>④巫女による舞の奉納</a:t>
          </a:r>
        </a:p>
      </dgm:t>
    </dgm:pt>
    <dgm:pt modelId="{541E5BC8-0CA8-4F59-84F6-7E1F0C09E472}" type="parTrans" cxnId="{BAA44C7F-FDBF-4E91-9907-015140084DA4}">
      <dgm:prSet/>
      <dgm:spPr/>
      <dgm:t>
        <a:bodyPr/>
        <a:lstStyle/>
        <a:p>
          <a:endParaRPr kumimoji="1" lang="ja-JP" altLang="en-US"/>
        </a:p>
      </dgm:t>
    </dgm:pt>
    <dgm:pt modelId="{5572DD2F-6B25-4B4E-BADA-51E3AAE10D87}" type="sibTrans" cxnId="{BAA44C7F-FDBF-4E91-9907-015140084DA4}">
      <dgm:prSet/>
      <dgm:spPr/>
      <dgm:t>
        <a:bodyPr/>
        <a:lstStyle/>
        <a:p>
          <a:endParaRPr kumimoji="1" lang="ja-JP" altLang="en-US"/>
        </a:p>
      </dgm:t>
    </dgm:pt>
    <dgm:pt modelId="{7C00DD67-851A-496E-8227-B38DB7943B70}">
      <dgm:prSet custT="1"/>
      <dgm:spPr/>
      <dgm:t>
        <a:bodyPr/>
        <a:lstStyle/>
        <a:p>
          <a:r>
            <a:rPr kumimoji="1" lang="ja-JP" altLang="en-US" sz="1050"/>
            <a:t>⑤白羽の矢を立てます</a:t>
          </a:r>
        </a:p>
      </dgm:t>
    </dgm:pt>
    <dgm:pt modelId="{715C459B-071F-4BAE-AB83-040C2F2CE4B4}" type="parTrans" cxnId="{01191683-10D6-45D9-ADF8-D27F2DF99CB6}">
      <dgm:prSet/>
      <dgm:spPr/>
      <dgm:t>
        <a:bodyPr/>
        <a:lstStyle/>
        <a:p>
          <a:endParaRPr kumimoji="1" lang="ja-JP" altLang="en-US"/>
        </a:p>
      </dgm:t>
    </dgm:pt>
    <dgm:pt modelId="{D67D69D9-D9F4-4ED0-B4FC-FFDAEFFBCEAE}" type="sibTrans" cxnId="{01191683-10D6-45D9-ADF8-D27F2DF99CB6}">
      <dgm:prSet/>
      <dgm:spPr/>
      <dgm:t>
        <a:bodyPr/>
        <a:lstStyle/>
        <a:p>
          <a:endParaRPr kumimoji="1" lang="ja-JP" altLang="en-US"/>
        </a:p>
      </dgm:t>
    </dgm:pt>
    <dgm:pt modelId="{BBF30CDD-BC01-413E-AE7C-2FE016B7A80E}">
      <dgm:prSet custT="1"/>
      <dgm:spPr/>
      <dgm:t>
        <a:bodyPr/>
        <a:lstStyle/>
        <a:p>
          <a:r>
            <a:rPr kumimoji="1" lang="ja-JP" altLang="en-US" sz="1100"/>
            <a:t>⑥祭典後の直会</a:t>
          </a:r>
        </a:p>
      </dgm:t>
    </dgm:pt>
    <dgm:pt modelId="{5986703A-4696-41E5-BC9B-CB45407A7F28}" type="parTrans" cxnId="{41F35A36-4399-4227-BD4C-312992B9B48C}">
      <dgm:prSet/>
      <dgm:spPr/>
      <dgm:t>
        <a:bodyPr/>
        <a:lstStyle/>
        <a:p>
          <a:endParaRPr kumimoji="1" lang="ja-JP" altLang="en-US"/>
        </a:p>
      </dgm:t>
    </dgm:pt>
    <dgm:pt modelId="{3336A9EB-C0EC-446E-A144-FCD22B56A2C8}" type="sibTrans" cxnId="{41F35A36-4399-4227-BD4C-312992B9B48C}">
      <dgm:prSet/>
      <dgm:spPr/>
      <dgm:t>
        <a:bodyPr/>
        <a:lstStyle/>
        <a:p>
          <a:endParaRPr kumimoji="1" lang="ja-JP" altLang="en-US"/>
        </a:p>
      </dgm:t>
    </dgm:pt>
    <dgm:pt modelId="{10D699CB-90E7-4309-A977-3FB21E9BD325}" type="pres">
      <dgm:prSet presAssocID="{91766391-BB0B-44CE-BDC0-F8884C937B2A}" presName="Name0" presStyleCnt="0">
        <dgm:presLayoutVars>
          <dgm:chMax/>
          <dgm:chPref/>
          <dgm:dir/>
        </dgm:presLayoutVars>
      </dgm:prSet>
      <dgm:spPr/>
    </dgm:pt>
    <dgm:pt modelId="{76118A14-852D-452D-899E-B8AFC0D9803C}" type="pres">
      <dgm:prSet presAssocID="{6318DB92-61A6-4A3A-9309-2083C83248D7}" presName="composite" presStyleCnt="0">
        <dgm:presLayoutVars>
          <dgm:chMax val="1"/>
          <dgm:chPref val="1"/>
        </dgm:presLayoutVars>
      </dgm:prSet>
      <dgm:spPr/>
    </dgm:pt>
    <dgm:pt modelId="{A946FB71-442F-4AE0-BA16-69788F5F9D5F}" type="pres">
      <dgm:prSet presAssocID="{6318DB92-61A6-4A3A-9309-2083C83248D7}" presName="Accent" presStyleLbl="trAlignAcc1" presStyleIdx="0" presStyleCnt="3">
        <dgm:presLayoutVars>
          <dgm:chMax val="0"/>
          <dgm:chPref val="0"/>
        </dgm:presLayoutVars>
      </dgm:prSet>
      <dgm:spPr>
        <a:noFill/>
        <a:ln>
          <a:noFill/>
        </a:ln>
      </dgm:spPr>
    </dgm:pt>
    <dgm:pt modelId="{04E76B79-2240-47CC-ABA1-0A17A3169BE4}" type="pres">
      <dgm:prSet presAssocID="{6318DB92-61A6-4A3A-9309-2083C83248D7}" presName="Image" presStyleLbl="alignImgPlace1" presStyleIdx="0" presStyleCnt="3" custScaleX="30562" custScaleY="22709" custLinFactNeighborX="19114" custLinFactNeighborY="-9937">
        <dgm:presLayoutVars>
          <dgm:chMax val="0"/>
          <dgm:chPref val="0"/>
        </dgm:presLayoutVars>
      </dgm:prSet>
      <dgm:spPr/>
    </dgm:pt>
    <dgm:pt modelId="{4F3C6DF6-B099-4CF0-ACC2-EA05CAD70AA2}" type="pres">
      <dgm:prSet presAssocID="{6318DB92-61A6-4A3A-9309-2083C83248D7}" presName="ChildComposite" presStyleCnt="0"/>
      <dgm:spPr/>
    </dgm:pt>
    <dgm:pt modelId="{59073826-70AF-4698-83CA-6AC69F964508}" type="pres">
      <dgm:prSet presAssocID="{6318DB92-61A6-4A3A-9309-2083C83248D7}" presName="Child" presStyleLbl="node1" presStyleIdx="0" presStyleCnt="0">
        <dgm:presLayoutVars>
          <dgm:chMax val="0"/>
          <dgm:chPref val="0"/>
          <dgm:bulletEnabled val="1"/>
        </dgm:presLayoutVars>
      </dgm:prSet>
      <dgm:spPr/>
    </dgm:pt>
    <dgm:pt modelId="{75B7A371-24EF-49AB-A762-F840FB8225D5}" type="pres">
      <dgm:prSet presAssocID="{6318DB92-61A6-4A3A-9309-2083C83248D7}" presName="Parent" presStyleLbl="revTx" presStyleIdx="0" presStyleCnt="3" custScaleY="33645" custLinFactNeighborX="348" custLinFactNeighborY="-46889">
        <dgm:presLayoutVars>
          <dgm:chMax val="1"/>
          <dgm:chPref val="0"/>
          <dgm:bulletEnabled val="1"/>
        </dgm:presLayoutVars>
      </dgm:prSet>
      <dgm:spPr/>
    </dgm:pt>
    <dgm:pt modelId="{8E9896A5-3373-4CDE-AE72-ABAF0B6267C3}" type="pres">
      <dgm:prSet presAssocID="{5572DD2F-6B25-4B4E-BADA-51E3AAE10D87}" presName="sibTrans" presStyleCnt="0"/>
      <dgm:spPr/>
    </dgm:pt>
    <dgm:pt modelId="{AF7609A3-919D-423B-B65F-2B9FBB18B3BA}" type="pres">
      <dgm:prSet presAssocID="{7C00DD67-851A-496E-8227-B38DB7943B70}" presName="composite" presStyleCnt="0">
        <dgm:presLayoutVars>
          <dgm:chMax val="1"/>
          <dgm:chPref val="1"/>
        </dgm:presLayoutVars>
      </dgm:prSet>
      <dgm:spPr/>
    </dgm:pt>
    <dgm:pt modelId="{304C9705-843C-4F61-801F-79BECC9DE369}" type="pres">
      <dgm:prSet presAssocID="{7C00DD67-851A-496E-8227-B38DB7943B70}" presName="Accent" presStyleLbl="trAlignAcc1" presStyleIdx="1" presStyleCnt="3">
        <dgm:presLayoutVars>
          <dgm:chMax val="0"/>
          <dgm:chPref val="0"/>
        </dgm:presLayoutVars>
      </dgm:prSet>
      <dgm:spPr>
        <a:noFill/>
        <a:ln>
          <a:noFill/>
        </a:ln>
      </dgm:spPr>
    </dgm:pt>
    <dgm:pt modelId="{7EECED78-4817-4221-8653-CAC7DB926A45}" type="pres">
      <dgm:prSet presAssocID="{7C00DD67-851A-496E-8227-B38DB7943B70}" presName="Image" presStyleLbl="alignImgPlace1" presStyleIdx="1" presStyleCnt="3" custLinFactNeighborX="-1380" custLinFactNeighborY="-26480">
        <dgm:presLayoutVars>
          <dgm:chMax val="0"/>
          <dgm:chPref val="0"/>
        </dgm:presLayoutVars>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4000" r="-14000"/>
          </a:stretch>
        </a:blipFill>
      </dgm:spPr>
    </dgm:pt>
    <dgm:pt modelId="{4CBF0C6F-CF5D-4090-8F32-BDA55D33938F}" type="pres">
      <dgm:prSet presAssocID="{7C00DD67-851A-496E-8227-B38DB7943B70}" presName="ChildComposite" presStyleCnt="0"/>
      <dgm:spPr/>
    </dgm:pt>
    <dgm:pt modelId="{09181331-1F3A-4E13-B52C-C85CBDCF97EC}" type="pres">
      <dgm:prSet presAssocID="{7C00DD67-851A-496E-8227-B38DB7943B70}" presName="Child" presStyleLbl="node1" presStyleIdx="0" presStyleCnt="0">
        <dgm:presLayoutVars>
          <dgm:chMax val="0"/>
          <dgm:chPref val="0"/>
          <dgm:bulletEnabled val="1"/>
        </dgm:presLayoutVars>
      </dgm:prSet>
      <dgm:spPr/>
    </dgm:pt>
    <dgm:pt modelId="{917175C2-2694-43C0-B76C-E7CAB5F64ACB}" type="pres">
      <dgm:prSet presAssocID="{7C00DD67-851A-496E-8227-B38DB7943B70}" presName="Parent" presStyleLbl="revTx" presStyleIdx="1" presStyleCnt="3" custScaleY="36570" custLinFactNeighborX="-2081" custLinFactNeighborY="-41589">
        <dgm:presLayoutVars>
          <dgm:chMax val="1"/>
          <dgm:chPref val="0"/>
          <dgm:bulletEnabled val="1"/>
        </dgm:presLayoutVars>
      </dgm:prSet>
      <dgm:spPr/>
    </dgm:pt>
    <dgm:pt modelId="{2EE1F3E2-4449-4905-A941-085D0F10B08E}" type="pres">
      <dgm:prSet presAssocID="{D67D69D9-D9F4-4ED0-B4FC-FFDAEFFBCEAE}" presName="sibTrans" presStyleCnt="0"/>
      <dgm:spPr/>
    </dgm:pt>
    <dgm:pt modelId="{AC1C3956-BD12-4B93-927B-DC361C764BFE}" type="pres">
      <dgm:prSet presAssocID="{BBF30CDD-BC01-413E-AE7C-2FE016B7A80E}" presName="composite" presStyleCnt="0">
        <dgm:presLayoutVars>
          <dgm:chMax val="1"/>
          <dgm:chPref val="1"/>
        </dgm:presLayoutVars>
      </dgm:prSet>
      <dgm:spPr/>
    </dgm:pt>
    <dgm:pt modelId="{03CB60DF-4BAD-40DC-8D03-235F24C8D76C}" type="pres">
      <dgm:prSet presAssocID="{BBF30CDD-BC01-413E-AE7C-2FE016B7A80E}" presName="Accent" presStyleLbl="trAlignAcc1" presStyleIdx="2" presStyleCnt="3">
        <dgm:presLayoutVars>
          <dgm:chMax val="0"/>
          <dgm:chPref val="0"/>
        </dgm:presLayoutVars>
      </dgm:prSet>
      <dgm:spPr>
        <a:noFill/>
        <a:ln>
          <a:noFill/>
        </a:ln>
      </dgm:spPr>
    </dgm:pt>
    <dgm:pt modelId="{7D5E080F-038C-4512-A180-96246B2EACE2}" type="pres">
      <dgm:prSet presAssocID="{BBF30CDD-BC01-413E-AE7C-2FE016B7A80E}" presName="Image" presStyleLbl="alignImgPlace1" presStyleIdx="2" presStyleCnt="3" custLinFactNeighborX="-973" custLinFactNeighborY="-26480">
        <dgm:presLayoutVars>
          <dgm:chMax val="0"/>
          <dgm:chPref val="0"/>
        </dgm:presLayoutVars>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4000" r="-14000"/>
          </a:stretch>
        </a:blipFill>
      </dgm:spPr>
    </dgm:pt>
    <dgm:pt modelId="{3C5E8E9C-5DDB-4CF3-935E-E98A7B04ACF3}" type="pres">
      <dgm:prSet presAssocID="{BBF30CDD-BC01-413E-AE7C-2FE016B7A80E}" presName="ChildComposite" presStyleCnt="0"/>
      <dgm:spPr/>
    </dgm:pt>
    <dgm:pt modelId="{5CFFA4A2-4F25-42F0-BDE6-D9E7DED63FD2}" type="pres">
      <dgm:prSet presAssocID="{BBF30CDD-BC01-413E-AE7C-2FE016B7A80E}" presName="Child" presStyleLbl="node1" presStyleIdx="0" presStyleCnt="0">
        <dgm:presLayoutVars>
          <dgm:chMax val="0"/>
          <dgm:chPref val="0"/>
          <dgm:bulletEnabled val="1"/>
        </dgm:presLayoutVars>
      </dgm:prSet>
      <dgm:spPr/>
    </dgm:pt>
    <dgm:pt modelId="{67C8259B-D2BF-424D-8323-D75DB4ED5BE5}" type="pres">
      <dgm:prSet presAssocID="{BBF30CDD-BC01-413E-AE7C-2FE016B7A80E}" presName="Parent" presStyleLbl="revTx" presStyleIdx="2" presStyleCnt="3" custScaleY="36570" custLinFactNeighborX="-1683" custLinFactNeighborY="-47344">
        <dgm:presLayoutVars>
          <dgm:chMax val="1"/>
          <dgm:chPref val="0"/>
          <dgm:bulletEnabled val="1"/>
        </dgm:presLayoutVars>
      </dgm:prSet>
      <dgm:spPr/>
    </dgm:pt>
  </dgm:ptLst>
  <dgm:cxnLst>
    <dgm:cxn modelId="{41296C11-48E7-4BDA-BED1-D2592879FFC5}" type="presOf" srcId="{91766391-BB0B-44CE-BDC0-F8884C937B2A}" destId="{10D699CB-90E7-4309-A977-3FB21E9BD325}" srcOrd="0" destOrd="0" presId="urn:microsoft.com/office/officeart/2008/layout/CaptionedPictures"/>
    <dgm:cxn modelId="{2021C517-776C-48D9-9381-326B742DD258}" type="presOf" srcId="{BBF30CDD-BC01-413E-AE7C-2FE016B7A80E}" destId="{67C8259B-D2BF-424D-8323-D75DB4ED5BE5}" srcOrd="0" destOrd="0" presId="urn:microsoft.com/office/officeart/2008/layout/CaptionedPictures"/>
    <dgm:cxn modelId="{41F35A36-4399-4227-BD4C-312992B9B48C}" srcId="{91766391-BB0B-44CE-BDC0-F8884C937B2A}" destId="{BBF30CDD-BC01-413E-AE7C-2FE016B7A80E}" srcOrd="2" destOrd="0" parTransId="{5986703A-4696-41E5-BC9B-CB45407A7F28}" sibTransId="{3336A9EB-C0EC-446E-A144-FCD22B56A2C8}"/>
    <dgm:cxn modelId="{46C4E145-6912-456F-B55D-648D8A9CEADD}" type="presOf" srcId="{6318DB92-61A6-4A3A-9309-2083C83248D7}" destId="{75B7A371-24EF-49AB-A762-F840FB8225D5}" srcOrd="0" destOrd="0" presId="urn:microsoft.com/office/officeart/2008/layout/CaptionedPictures"/>
    <dgm:cxn modelId="{BAA44C7F-FDBF-4E91-9907-015140084DA4}" srcId="{91766391-BB0B-44CE-BDC0-F8884C937B2A}" destId="{6318DB92-61A6-4A3A-9309-2083C83248D7}" srcOrd="0" destOrd="0" parTransId="{541E5BC8-0CA8-4F59-84F6-7E1F0C09E472}" sibTransId="{5572DD2F-6B25-4B4E-BADA-51E3AAE10D87}"/>
    <dgm:cxn modelId="{01191683-10D6-45D9-ADF8-D27F2DF99CB6}" srcId="{91766391-BB0B-44CE-BDC0-F8884C937B2A}" destId="{7C00DD67-851A-496E-8227-B38DB7943B70}" srcOrd="1" destOrd="0" parTransId="{715C459B-071F-4BAE-AB83-040C2F2CE4B4}" sibTransId="{D67D69D9-D9F4-4ED0-B4FC-FFDAEFFBCEAE}"/>
    <dgm:cxn modelId="{F7FA6EA3-9757-46B7-9670-62F44A8B977B}" type="presOf" srcId="{7C00DD67-851A-496E-8227-B38DB7943B70}" destId="{917175C2-2694-43C0-B76C-E7CAB5F64ACB}" srcOrd="0" destOrd="0" presId="urn:microsoft.com/office/officeart/2008/layout/CaptionedPictures"/>
    <dgm:cxn modelId="{5F8D20CB-1AB9-44CD-9D6F-550B08D4C7FA}" type="presParOf" srcId="{10D699CB-90E7-4309-A977-3FB21E9BD325}" destId="{76118A14-852D-452D-899E-B8AFC0D9803C}" srcOrd="0" destOrd="0" presId="urn:microsoft.com/office/officeart/2008/layout/CaptionedPictures"/>
    <dgm:cxn modelId="{9C6C7AB9-2777-4417-9A08-AC715A163D48}" type="presParOf" srcId="{76118A14-852D-452D-899E-B8AFC0D9803C}" destId="{A946FB71-442F-4AE0-BA16-69788F5F9D5F}" srcOrd="0" destOrd="0" presId="urn:microsoft.com/office/officeart/2008/layout/CaptionedPictures"/>
    <dgm:cxn modelId="{B6ABC743-0ECE-47CC-92A8-B85925B59FCB}" type="presParOf" srcId="{76118A14-852D-452D-899E-B8AFC0D9803C}" destId="{04E76B79-2240-47CC-ABA1-0A17A3169BE4}" srcOrd="1" destOrd="0" presId="urn:microsoft.com/office/officeart/2008/layout/CaptionedPictures"/>
    <dgm:cxn modelId="{95E9006A-D662-450E-BEED-0DF839C87B0F}" type="presParOf" srcId="{76118A14-852D-452D-899E-B8AFC0D9803C}" destId="{4F3C6DF6-B099-4CF0-ACC2-EA05CAD70AA2}" srcOrd="2" destOrd="0" presId="urn:microsoft.com/office/officeart/2008/layout/CaptionedPictures"/>
    <dgm:cxn modelId="{911E206F-7058-43B2-A560-9895CE4AE9D1}" type="presParOf" srcId="{4F3C6DF6-B099-4CF0-ACC2-EA05CAD70AA2}" destId="{59073826-70AF-4698-83CA-6AC69F964508}" srcOrd="0" destOrd="0" presId="urn:microsoft.com/office/officeart/2008/layout/CaptionedPictures"/>
    <dgm:cxn modelId="{2E30598B-BCE1-4C96-ABC5-0335F60A23EE}" type="presParOf" srcId="{4F3C6DF6-B099-4CF0-ACC2-EA05CAD70AA2}" destId="{75B7A371-24EF-49AB-A762-F840FB8225D5}" srcOrd="1" destOrd="0" presId="urn:microsoft.com/office/officeart/2008/layout/CaptionedPictures"/>
    <dgm:cxn modelId="{4C15B86E-9066-4111-B422-41D89A3CD828}" type="presParOf" srcId="{10D699CB-90E7-4309-A977-3FB21E9BD325}" destId="{8E9896A5-3373-4CDE-AE72-ABAF0B6267C3}" srcOrd="1" destOrd="0" presId="urn:microsoft.com/office/officeart/2008/layout/CaptionedPictures"/>
    <dgm:cxn modelId="{977198DE-E49A-48EB-8572-31A6AC14594B}" type="presParOf" srcId="{10D699CB-90E7-4309-A977-3FB21E9BD325}" destId="{AF7609A3-919D-423B-B65F-2B9FBB18B3BA}" srcOrd="2" destOrd="0" presId="urn:microsoft.com/office/officeart/2008/layout/CaptionedPictures"/>
    <dgm:cxn modelId="{A35C4A10-2ADA-4066-93FD-0C91D76545E4}" type="presParOf" srcId="{AF7609A3-919D-423B-B65F-2B9FBB18B3BA}" destId="{304C9705-843C-4F61-801F-79BECC9DE369}" srcOrd="0" destOrd="0" presId="urn:microsoft.com/office/officeart/2008/layout/CaptionedPictures"/>
    <dgm:cxn modelId="{B5741C89-BBA4-4F0E-BA7E-00477D1B69FB}" type="presParOf" srcId="{AF7609A3-919D-423B-B65F-2B9FBB18B3BA}" destId="{7EECED78-4817-4221-8653-CAC7DB926A45}" srcOrd="1" destOrd="0" presId="urn:microsoft.com/office/officeart/2008/layout/CaptionedPictures"/>
    <dgm:cxn modelId="{3ECA48C1-F5E4-4E7F-AA1D-7A0001A71A52}" type="presParOf" srcId="{AF7609A3-919D-423B-B65F-2B9FBB18B3BA}" destId="{4CBF0C6F-CF5D-4090-8F32-BDA55D33938F}" srcOrd="2" destOrd="0" presId="urn:microsoft.com/office/officeart/2008/layout/CaptionedPictures"/>
    <dgm:cxn modelId="{8435C0BA-C0A8-4606-967F-10B44F05E723}" type="presParOf" srcId="{4CBF0C6F-CF5D-4090-8F32-BDA55D33938F}" destId="{09181331-1F3A-4E13-B52C-C85CBDCF97EC}" srcOrd="0" destOrd="0" presId="urn:microsoft.com/office/officeart/2008/layout/CaptionedPictures"/>
    <dgm:cxn modelId="{B6DB5AB3-C369-4648-A0BD-99D399F9A149}" type="presParOf" srcId="{4CBF0C6F-CF5D-4090-8F32-BDA55D33938F}" destId="{917175C2-2694-43C0-B76C-E7CAB5F64ACB}" srcOrd="1" destOrd="0" presId="urn:microsoft.com/office/officeart/2008/layout/CaptionedPictures"/>
    <dgm:cxn modelId="{9814F321-9A51-4E1D-B6DF-F021DFE7E53B}" type="presParOf" srcId="{10D699CB-90E7-4309-A977-3FB21E9BD325}" destId="{2EE1F3E2-4449-4905-A941-085D0F10B08E}" srcOrd="3" destOrd="0" presId="urn:microsoft.com/office/officeart/2008/layout/CaptionedPictures"/>
    <dgm:cxn modelId="{7586A5A3-5373-4BB9-9086-EDBFC37012C6}" type="presParOf" srcId="{10D699CB-90E7-4309-A977-3FB21E9BD325}" destId="{AC1C3956-BD12-4B93-927B-DC361C764BFE}" srcOrd="4" destOrd="0" presId="urn:microsoft.com/office/officeart/2008/layout/CaptionedPictures"/>
    <dgm:cxn modelId="{7A26D8CE-E6BD-4BE1-A6B0-E7C5798CC7F0}" type="presParOf" srcId="{AC1C3956-BD12-4B93-927B-DC361C764BFE}" destId="{03CB60DF-4BAD-40DC-8D03-235F24C8D76C}" srcOrd="0" destOrd="0" presId="urn:microsoft.com/office/officeart/2008/layout/CaptionedPictures"/>
    <dgm:cxn modelId="{494EF611-A424-4333-99F0-98AC4BC8130C}" type="presParOf" srcId="{AC1C3956-BD12-4B93-927B-DC361C764BFE}" destId="{7D5E080F-038C-4512-A180-96246B2EACE2}" srcOrd="1" destOrd="0" presId="urn:microsoft.com/office/officeart/2008/layout/CaptionedPictures"/>
    <dgm:cxn modelId="{FA40B809-D076-4DC2-82A0-4B01783C5BDD}" type="presParOf" srcId="{AC1C3956-BD12-4B93-927B-DC361C764BFE}" destId="{3C5E8E9C-5DDB-4CF3-935E-E98A7B04ACF3}" srcOrd="2" destOrd="0" presId="urn:microsoft.com/office/officeart/2008/layout/CaptionedPictures"/>
    <dgm:cxn modelId="{D80542F5-DDCF-4732-B2DC-442E41114559}" type="presParOf" srcId="{3C5E8E9C-5DDB-4CF3-935E-E98A7B04ACF3}" destId="{5CFFA4A2-4F25-42F0-BDE6-D9E7DED63FD2}" srcOrd="0" destOrd="0" presId="urn:microsoft.com/office/officeart/2008/layout/CaptionedPictures"/>
    <dgm:cxn modelId="{4CD136AD-E660-41C7-A5B8-F354BB6F8C0F}" type="presParOf" srcId="{3C5E8E9C-5DDB-4CF3-935E-E98A7B04ACF3}" destId="{67C8259B-D2BF-424D-8323-D75DB4ED5BE5}" srcOrd="1" destOrd="0" presId="urn:microsoft.com/office/officeart/2008/layout/CaptionedPictures"/>
  </dgm:cxnLst>
  <dgm:bg>
    <a:no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24202B-8F09-4F5F-8E27-4F1B71192F66}" type="doc">
      <dgm:prSet loTypeId="urn:microsoft.com/office/officeart/2008/layout/CaptionedPictures" loCatId="picture" qsTypeId="urn:microsoft.com/office/officeart/2005/8/quickstyle/simple1" qsCatId="simple" csTypeId="urn:microsoft.com/office/officeart/2005/8/colors/accent1_2" csCatId="accent1" phldr="1"/>
      <dgm:spPr/>
      <dgm:t>
        <a:bodyPr/>
        <a:lstStyle/>
        <a:p>
          <a:endParaRPr kumimoji="1" lang="ja-JP" altLang="en-US"/>
        </a:p>
      </dgm:t>
    </dgm:pt>
    <dgm:pt modelId="{1C1F5B06-39FD-4C8B-BF58-434B26A5FF33}">
      <dgm:prSet phldrT="[テキスト]" custT="1"/>
      <dgm:spPr/>
      <dgm:t>
        <a:bodyPr anchor="ctr"/>
        <a:lstStyle/>
        <a:p>
          <a:r>
            <a:rPr kumimoji="1" lang="ja-JP" altLang="en-US" sz="1100" dirty="0">
              <a:latin typeface="HG正楷書体-PRO" panose="03000600000000000000" pitchFamily="66" charset="-128"/>
              <a:ea typeface="HG正楷書体-PRO" panose="03000600000000000000" pitchFamily="66" charset="-128"/>
            </a:rPr>
            <a:t>①神職に続いて進みます</a:t>
          </a:r>
        </a:p>
      </dgm:t>
    </dgm:pt>
    <dgm:pt modelId="{021C4D92-F4A2-49DB-8202-C94ED65964CE}" type="parTrans" cxnId="{4452273A-15A0-4783-BE42-E8EC8A61E04E}">
      <dgm:prSet/>
      <dgm:spPr/>
      <dgm:t>
        <a:bodyPr/>
        <a:lstStyle/>
        <a:p>
          <a:endParaRPr kumimoji="1" lang="ja-JP" altLang="en-US"/>
        </a:p>
      </dgm:t>
    </dgm:pt>
    <dgm:pt modelId="{238D6F87-853A-4994-AD95-689CEBC36271}" type="sibTrans" cxnId="{4452273A-15A0-4783-BE42-E8EC8A61E04E}">
      <dgm:prSet/>
      <dgm:spPr/>
      <dgm:t>
        <a:bodyPr/>
        <a:lstStyle/>
        <a:p>
          <a:endParaRPr kumimoji="1" lang="ja-JP" altLang="en-US"/>
        </a:p>
      </dgm:t>
    </dgm:pt>
    <dgm:pt modelId="{AD665498-EE73-432B-B8D8-1805B407FC36}">
      <dgm:prSet custT="1"/>
      <dgm:spPr>
        <a:noFill/>
      </dgm:spPr>
      <dgm:t>
        <a:bodyPr/>
        <a:lstStyle/>
        <a:p>
          <a:r>
            <a:rPr kumimoji="1" lang="ja-JP" altLang="en-US" sz="1100" dirty="0">
              <a:latin typeface="HG正楷書体-PRO" panose="03000600000000000000" pitchFamily="66" charset="-128"/>
              <a:ea typeface="HG正楷書体-PRO" panose="03000600000000000000" pitchFamily="66" charset="-128"/>
            </a:rPr>
            <a:t>②お祓いをします</a:t>
          </a:r>
        </a:p>
      </dgm:t>
    </dgm:pt>
    <dgm:pt modelId="{45E0B428-70C6-459C-9C19-AEA94C90978A}" type="parTrans" cxnId="{3930C554-E457-4A23-AC52-FD4920820D72}">
      <dgm:prSet/>
      <dgm:spPr/>
      <dgm:t>
        <a:bodyPr/>
        <a:lstStyle/>
        <a:p>
          <a:endParaRPr kumimoji="1" lang="ja-JP" altLang="en-US"/>
        </a:p>
      </dgm:t>
    </dgm:pt>
    <dgm:pt modelId="{09DB931F-2A42-4AAB-BFC0-E8F56E969547}" type="sibTrans" cxnId="{3930C554-E457-4A23-AC52-FD4920820D72}">
      <dgm:prSet/>
      <dgm:spPr/>
      <dgm:t>
        <a:bodyPr/>
        <a:lstStyle/>
        <a:p>
          <a:endParaRPr kumimoji="1" lang="ja-JP" altLang="en-US"/>
        </a:p>
      </dgm:t>
    </dgm:pt>
    <dgm:pt modelId="{E7F20F08-C737-463B-BF8F-42BB6046D663}">
      <dgm:prSet custT="1"/>
      <dgm:spPr/>
      <dgm:t>
        <a:bodyPr/>
        <a:lstStyle/>
        <a:p>
          <a:r>
            <a:rPr kumimoji="1" lang="ja-JP" altLang="en-US" sz="1100" dirty="0">
              <a:latin typeface="HG正楷書体-PRO" panose="03000600000000000000" pitchFamily="66" charset="-128"/>
              <a:ea typeface="HG正楷書体-PRO" panose="03000600000000000000" pitchFamily="66" charset="-128"/>
            </a:rPr>
            <a:t>③舞殿へ移動します</a:t>
          </a:r>
        </a:p>
      </dgm:t>
    </dgm:pt>
    <dgm:pt modelId="{818D8F90-9A70-4E80-A1DD-58A6C0320711}" type="parTrans" cxnId="{CEB7A039-8574-4A65-8766-2C7194576D0D}">
      <dgm:prSet/>
      <dgm:spPr/>
      <dgm:t>
        <a:bodyPr/>
        <a:lstStyle/>
        <a:p>
          <a:endParaRPr kumimoji="1" lang="ja-JP" altLang="en-US"/>
        </a:p>
      </dgm:t>
    </dgm:pt>
    <dgm:pt modelId="{F7C1CC03-9FED-450B-A7B6-88BF83AF1489}" type="sibTrans" cxnId="{CEB7A039-8574-4A65-8766-2C7194576D0D}">
      <dgm:prSet/>
      <dgm:spPr/>
      <dgm:t>
        <a:bodyPr/>
        <a:lstStyle/>
        <a:p>
          <a:endParaRPr kumimoji="1" lang="ja-JP" altLang="en-US"/>
        </a:p>
      </dgm:t>
    </dgm:pt>
    <dgm:pt modelId="{15125B59-485C-4703-924B-84C41A04091A}" type="pres">
      <dgm:prSet presAssocID="{C124202B-8F09-4F5F-8E27-4F1B71192F66}" presName="Name0" presStyleCnt="0">
        <dgm:presLayoutVars>
          <dgm:chMax/>
          <dgm:chPref/>
          <dgm:dir/>
        </dgm:presLayoutVars>
      </dgm:prSet>
      <dgm:spPr/>
    </dgm:pt>
    <dgm:pt modelId="{23B43C73-4A2A-426A-B258-6A5C390A61FA}" type="pres">
      <dgm:prSet presAssocID="{1C1F5B06-39FD-4C8B-BF58-434B26A5FF33}" presName="composite" presStyleCnt="0">
        <dgm:presLayoutVars>
          <dgm:chMax val="1"/>
          <dgm:chPref val="1"/>
        </dgm:presLayoutVars>
      </dgm:prSet>
      <dgm:spPr/>
    </dgm:pt>
    <dgm:pt modelId="{6426B27F-5AA8-468D-B57B-B59E9A079822}" type="pres">
      <dgm:prSet presAssocID="{1C1F5B06-39FD-4C8B-BF58-434B26A5FF33}" presName="Accent" presStyleLbl="trAlignAcc1" presStyleIdx="0" presStyleCnt="3" custScaleY="102456" custLinFactNeighborX="555" custLinFactNeighborY="1950">
        <dgm:presLayoutVars>
          <dgm:chMax val="0"/>
          <dgm:chPref val="0"/>
        </dgm:presLayoutVars>
      </dgm:prSet>
      <dgm:spPr>
        <a:noFill/>
        <a:ln>
          <a:noFill/>
        </a:ln>
      </dgm:spPr>
    </dgm:pt>
    <dgm:pt modelId="{F5E50CCE-5BA0-4E05-AF23-5842DD1696B8}" type="pres">
      <dgm:prSet presAssocID="{1C1F5B06-39FD-4C8B-BF58-434B26A5FF33}" presName="Image" presStyleLbl="alignImgPlace1" presStyleIdx="0" presStyleCnt="3" custLinFactNeighborX="-1243" custLinFactNeighborY="-19911">
        <dgm:presLayoutVars>
          <dgm:chMax val="0"/>
          <dgm:chPref val="0"/>
        </dgm:presLayoutVars>
      </dgm:prSet>
      <dgm:spPr/>
    </dgm:pt>
    <dgm:pt modelId="{CB552EBE-BB1A-43C2-B525-259EF666CC31}" type="pres">
      <dgm:prSet presAssocID="{1C1F5B06-39FD-4C8B-BF58-434B26A5FF33}" presName="ChildComposite" presStyleCnt="0"/>
      <dgm:spPr/>
    </dgm:pt>
    <dgm:pt modelId="{63DE6BBA-7778-48D2-8A31-9B4E2EEC9CB9}" type="pres">
      <dgm:prSet presAssocID="{1C1F5B06-39FD-4C8B-BF58-434B26A5FF33}" presName="Child" presStyleLbl="node1" presStyleIdx="0" presStyleCnt="0">
        <dgm:presLayoutVars>
          <dgm:chMax val="0"/>
          <dgm:chPref val="0"/>
          <dgm:bulletEnabled val="1"/>
        </dgm:presLayoutVars>
      </dgm:prSet>
      <dgm:spPr/>
    </dgm:pt>
    <dgm:pt modelId="{50D14DE4-580D-45EA-98B2-18799123988F}" type="pres">
      <dgm:prSet presAssocID="{1C1F5B06-39FD-4C8B-BF58-434B26A5FF33}" presName="Parent" presStyleLbl="revTx" presStyleIdx="0" presStyleCnt="3" custScaleX="148627" custScaleY="39802" custLinFactNeighborX="-114" custLinFactNeighborY="-24734">
        <dgm:presLayoutVars>
          <dgm:chMax val="1"/>
          <dgm:chPref val="0"/>
          <dgm:bulletEnabled val="1"/>
        </dgm:presLayoutVars>
      </dgm:prSet>
      <dgm:spPr/>
    </dgm:pt>
    <dgm:pt modelId="{86D7CF4B-71E2-4B22-A446-179C69BB3A77}" type="pres">
      <dgm:prSet presAssocID="{238D6F87-853A-4994-AD95-689CEBC36271}" presName="sibTrans" presStyleCnt="0"/>
      <dgm:spPr/>
    </dgm:pt>
    <dgm:pt modelId="{E2D20E80-5CA9-4577-ACAD-4D9D08EE6AF7}" type="pres">
      <dgm:prSet presAssocID="{AD665498-EE73-432B-B8D8-1805B407FC36}" presName="composite" presStyleCnt="0">
        <dgm:presLayoutVars>
          <dgm:chMax val="1"/>
          <dgm:chPref val="1"/>
        </dgm:presLayoutVars>
      </dgm:prSet>
      <dgm:spPr/>
    </dgm:pt>
    <dgm:pt modelId="{47E7DEAF-942C-4E6C-BA79-DA84C0E77B9A}" type="pres">
      <dgm:prSet presAssocID="{AD665498-EE73-432B-B8D8-1805B407FC36}" presName="Accent" presStyleLbl="trAlignAcc1" presStyleIdx="1" presStyleCnt="3">
        <dgm:presLayoutVars>
          <dgm:chMax val="0"/>
          <dgm:chPref val="0"/>
        </dgm:presLayoutVars>
      </dgm:prSet>
      <dgm:spPr>
        <a:noFill/>
        <a:ln>
          <a:noFill/>
        </a:ln>
      </dgm:spPr>
    </dgm:pt>
    <dgm:pt modelId="{7013CFE7-B0DF-477F-84CF-C5809A710BD3}" type="pres">
      <dgm:prSet presAssocID="{AD665498-EE73-432B-B8D8-1805B407FC36}" presName="Image" presStyleLbl="alignImgPlace1" presStyleIdx="1" presStyleCnt="3" custFlipVert="1" custScaleX="4171" custScaleY="4152" custLinFactX="-74391" custLinFactNeighborX="-100000" custLinFactNeighborY="-11559">
        <dgm:presLayoutVars>
          <dgm:chMax val="0"/>
          <dgm:chPref val="0"/>
        </dgm:presLayoutVars>
      </dgm:prSet>
      <dgm:spPr/>
    </dgm:pt>
    <dgm:pt modelId="{F9624650-8102-4CB7-970F-FF3AB687E13E}" type="pres">
      <dgm:prSet presAssocID="{AD665498-EE73-432B-B8D8-1805B407FC36}" presName="ChildComposite" presStyleCnt="0"/>
      <dgm:spPr/>
    </dgm:pt>
    <dgm:pt modelId="{8085FFD9-8B9A-42D5-85A0-D3A2CA98104A}" type="pres">
      <dgm:prSet presAssocID="{AD665498-EE73-432B-B8D8-1805B407FC36}" presName="Child" presStyleLbl="node1" presStyleIdx="0" presStyleCnt="0">
        <dgm:presLayoutVars>
          <dgm:chMax val="0"/>
          <dgm:chPref val="0"/>
          <dgm:bulletEnabled val="1"/>
        </dgm:presLayoutVars>
      </dgm:prSet>
      <dgm:spPr/>
    </dgm:pt>
    <dgm:pt modelId="{F7A02B49-6993-435C-8216-140C8D2F9798}" type="pres">
      <dgm:prSet presAssocID="{AD665498-EE73-432B-B8D8-1805B407FC36}" presName="Parent" presStyleLbl="revTx" presStyleIdx="1" presStyleCnt="3" custScaleY="34777" custLinFactNeighborX="-18758" custLinFactNeighborY="-24693">
        <dgm:presLayoutVars>
          <dgm:chMax val="1"/>
          <dgm:chPref val="0"/>
          <dgm:bulletEnabled val="1"/>
        </dgm:presLayoutVars>
      </dgm:prSet>
      <dgm:spPr/>
    </dgm:pt>
    <dgm:pt modelId="{5A6EAF96-5B2A-43B2-82F8-D0F9E60CD481}" type="pres">
      <dgm:prSet presAssocID="{09DB931F-2A42-4AAB-BFC0-E8F56E969547}" presName="sibTrans" presStyleCnt="0"/>
      <dgm:spPr/>
    </dgm:pt>
    <dgm:pt modelId="{8D75E26A-C546-4AA4-B79E-D5D54C437261}" type="pres">
      <dgm:prSet presAssocID="{E7F20F08-C737-463B-BF8F-42BB6046D663}" presName="composite" presStyleCnt="0">
        <dgm:presLayoutVars>
          <dgm:chMax val="1"/>
          <dgm:chPref val="1"/>
        </dgm:presLayoutVars>
      </dgm:prSet>
      <dgm:spPr/>
    </dgm:pt>
    <dgm:pt modelId="{7D0A749E-9D51-44A8-9661-E4BB9A92E940}" type="pres">
      <dgm:prSet presAssocID="{E7F20F08-C737-463B-BF8F-42BB6046D663}" presName="Accent" presStyleLbl="trAlignAcc1" presStyleIdx="2" presStyleCnt="3">
        <dgm:presLayoutVars>
          <dgm:chMax val="0"/>
          <dgm:chPref val="0"/>
        </dgm:presLayoutVars>
      </dgm:prSet>
      <dgm:spPr>
        <a:noFill/>
        <a:ln>
          <a:noFill/>
        </a:ln>
      </dgm:spPr>
    </dgm:pt>
    <dgm:pt modelId="{28FFAFE6-00F0-4A3B-B0B2-C7B3FFE0A8CD}" type="pres">
      <dgm:prSet presAssocID="{E7F20F08-C737-463B-BF8F-42BB6046D663}" presName="Image" presStyleLbl="alignImgPlace1" presStyleIdx="2" presStyleCnt="3" custFlipVert="1" custFlipHor="1" custScaleX="46918" custScaleY="9743" custLinFactX="-100000" custLinFactNeighborX="-103906" custLinFactNeighborY="11733">
        <dgm:presLayoutVars>
          <dgm:chMax val="0"/>
          <dgm:chPref val="0"/>
        </dgm:presLayoutVars>
      </dgm:prSet>
      <dgm:spPr/>
    </dgm:pt>
    <dgm:pt modelId="{18057549-4D00-47A2-81D2-023B10DBA76A}" type="pres">
      <dgm:prSet presAssocID="{E7F20F08-C737-463B-BF8F-42BB6046D663}" presName="ChildComposite" presStyleCnt="0"/>
      <dgm:spPr/>
    </dgm:pt>
    <dgm:pt modelId="{28FA0500-7BEE-4E0C-9DE3-4818692AE0C3}" type="pres">
      <dgm:prSet presAssocID="{E7F20F08-C737-463B-BF8F-42BB6046D663}" presName="Child" presStyleLbl="node1" presStyleIdx="0" presStyleCnt="0">
        <dgm:presLayoutVars>
          <dgm:chMax val="0"/>
          <dgm:chPref val="0"/>
          <dgm:bulletEnabled val="1"/>
        </dgm:presLayoutVars>
      </dgm:prSet>
      <dgm:spPr/>
    </dgm:pt>
    <dgm:pt modelId="{6923E1FE-7A75-40D6-A608-125B0FDF9B0B}" type="pres">
      <dgm:prSet presAssocID="{E7F20F08-C737-463B-BF8F-42BB6046D663}" presName="Parent" presStyleLbl="revTx" presStyleIdx="2" presStyleCnt="3" custScaleY="34777" custLinFactNeighborX="-15502" custLinFactNeighborY="-24693">
        <dgm:presLayoutVars>
          <dgm:chMax val="1"/>
          <dgm:chPref val="0"/>
          <dgm:bulletEnabled val="1"/>
        </dgm:presLayoutVars>
      </dgm:prSet>
      <dgm:spPr/>
    </dgm:pt>
  </dgm:ptLst>
  <dgm:cxnLst>
    <dgm:cxn modelId="{9823FE1B-E613-49CE-B45A-01D6769F430C}" type="presOf" srcId="{C124202B-8F09-4F5F-8E27-4F1B71192F66}" destId="{15125B59-485C-4703-924B-84C41A04091A}" srcOrd="0" destOrd="0" presId="urn:microsoft.com/office/officeart/2008/layout/CaptionedPictures"/>
    <dgm:cxn modelId="{CEB7A039-8574-4A65-8766-2C7194576D0D}" srcId="{C124202B-8F09-4F5F-8E27-4F1B71192F66}" destId="{E7F20F08-C737-463B-BF8F-42BB6046D663}" srcOrd="2" destOrd="0" parTransId="{818D8F90-9A70-4E80-A1DD-58A6C0320711}" sibTransId="{F7C1CC03-9FED-450B-A7B6-88BF83AF1489}"/>
    <dgm:cxn modelId="{4452273A-15A0-4783-BE42-E8EC8A61E04E}" srcId="{C124202B-8F09-4F5F-8E27-4F1B71192F66}" destId="{1C1F5B06-39FD-4C8B-BF58-434B26A5FF33}" srcOrd="0" destOrd="0" parTransId="{021C4D92-F4A2-49DB-8202-C94ED65964CE}" sibTransId="{238D6F87-853A-4994-AD95-689CEBC36271}"/>
    <dgm:cxn modelId="{0F7D4E5D-90EA-4717-A6F3-23ECF16498C5}" type="presOf" srcId="{AD665498-EE73-432B-B8D8-1805B407FC36}" destId="{F7A02B49-6993-435C-8216-140C8D2F9798}" srcOrd="0" destOrd="0" presId="urn:microsoft.com/office/officeart/2008/layout/CaptionedPictures"/>
    <dgm:cxn modelId="{0B12124D-B308-423A-A111-1B41232E6C5A}" type="presOf" srcId="{1C1F5B06-39FD-4C8B-BF58-434B26A5FF33}" destId="{50D14DE4-580D-45EA-98B2-18799123988F}" srcOrd="0" destOrd="0" presId="urn:microsoft.com/office/officeart/2008/layout/CaptionedPictures"/>
    <dgm:cxn modelId="{3930C554-E457-4A23-AC52-FD4920820D72}" srcId="{C124202B-8F09-4F5F-8E27-4F1B71192F66}" destId="{AD665498-EE73-432B-B8D8-1805B407FC36}" srcOrd="1" destOrd="0" parTransId="{45E0B428-70C6-459C-9C19-AEA94C90978A}" sibTransId="{09DB931F-2A42-4AAB-BFC0-E8F56E969547}"/>
    <dgm:cxn modelId="{D19378B0-2410-490B-8E0C-C7AF9336D0C1}" type="presOf" srcId="{E7F20F08-C737-463B-BF8F-42BB6046D663}" destId="{6923E1FE-7A75-40D6-A608-125B0FDF9B0B}" srcOrd="0" destOrd="0" presId="urn:microsoft.com/office/officeart/2008/layout/CaptionedPictures"/>
    <dgm:cxn modelId="{5B407571-E2B6-4618-B5DB-652F66682E34}" type="presParOf" srcId="{15125B59-485C-4703-924B-84C41A04091A}" destId="{23B43C73-4A2A-426A-B258-6A5C390A61FA}" srcOrd="0" destOrd="0" presId="urn:microsoft.com/office/officeart/2008/layout/CaptionedPictures"/>
    <dgm:cxn modelId="{8B9D11DC-D79E-4496-ADDA-0AE5AC15A4A5}" type="presParOf" srcId="{23B43C73-4A2A-426A-B258-6A5C390A61FA}" destId="{6426B27F-5AA8-468D-B57B-B59E9A079822}" srcOrd="0" destOrd="0" presId="urn:microsoft.com/office/officeart/2008/layout/CaptionedPictures"/>
    <dgm:cxn modelId="{279452D8-587E-4F9E-B478-97CF4E781B26}" type="presParOf" srcId="{23B43C73-4A2A-426A-B258-6A5C390A61FA}" destId="{F5E50CCE-5BA0-4E05-AF23-5842DD1696B8}" srcOrd="1" destOrd="0" presId="urn:microsoft.com/office/officeart/2008/layout/CaptionedPictures"/>
    <dgm:cxn modelId="{578B8022-AD5D-4CEC-AC49-E9F83F5AC7E6}" type="presParOf" srcId="{23B43C73-4A2A-426A-B258-6A5C390A61FA}" destId="{CB552EBE-BB1A-43C2-B525-259EF666CC31}" srcOrd="2" destOrd="0" presId="urn:microsoft.com/office/officeart/2008/layout/CaptionedPictures"/>
    <dgm:cxn modelId="{4CE2A2B2-EF35-454D-BAD3-EE8EDF123546}" type="presParOf" srcId="{CB552EBE-BB1A-43C2-B525-259EF666CC31}" destId="{63DE6BBA-7778-48D2-8A31-9B4E2EEC9CB9}" srcOrd="0" destOrd="0" presId="urn:microsoft.com/office/officeart/2008/layout/CaptionedPictures"/>
    <dgm:cxn modelId="{AC7AB500-5FCC-4072-9C80-D345D99064EE}" type="presParOf" srcId="{CB552EBE-BB1A-43C2-B525-259EF666CC31}" destId="{50D14DE4-580D-45EA-98B2-18799123988F}" srcOrd="1" destOrd="0" presId="urn:microsoft.com/office/officeart/2008/layout/CaptionedPictures"/>
    <dgm:cxn modelId="{D80CCF30-7FFB-43B2-9B45-6B5A11607BD6}" type="presParOf" srcId="{15125B59-485C-4703-924B-84C41A04091A}" destId="{86D7CF4B-71E2-4B22-A446-179C69BB3A77}" srcOrd="1" destOrd="0" presId="urn:microsoft.com/office/officeart/2008/layout/CaptionedPictures"/>
    <dgm:cxn modelId="{FBECF655-B1F0-4B43-9B7E-90C5AC109CD5}" type="presParOf" srcId="{15125B59-485C-4703-924B-84C41A04091A}" destId="{E2D20E80-5CA9-4577-ACAD-4D9D08EE6AF7}" srcOrd="2" destOrd="0" presId="urn:microsoft.com/office/officeart/2008/layout/CaptionedPictures"/>
    <dgm:cxn modelId="{110B48AC-E3B5-436C-961C-BA54A78CF774}" type="presParOf" srcId="{E2D20E80-5CA9-4577-ACAD-4D9D08EE6AF7}" destId="{47E7DEAF-942C-4E6C-BA79-DA84C0E77B9A}" srcOrd="0" destOrd="0" presId="urn:microsoft.com/office/officeart/2008/layout/CaptionedPictures"/>
    <dgm:cxn modelId="{69ADC228-9E72-46C7-83DF-2C76C37B31E3}" type="presParOf" srcId="{E2D20E80-5CA9-4577-ACAD-4D9D08EE6AF7}" destId="{7013CFE7-B0DF-477F-84CF-C5809A710BD3}" srcOrd="1" destOrd="0" presId="urn:microsoft.com/office/officeart/2008/layout/CaptionedPictures"/>
    <dgm:cxn modelId="{201350DF-72BC-4E2F-A2B1-81299A748A8C}" type="presParOf" srcId="{E2D20E80-5CA9-4577-ACAD-4D9D08EE6AF7}" destId="{F9624650-8102-4CB7-970F-FF3AB687E13E}" srcOrd="2" destOrd="0" presId="urn:microsoft.com/office/officeart/2008/layout/CaptionedPictures"/>
    <dgm:cxn modelId="{3AB1CFA8-F05E-404C-B870-252ED8364B70}" type="presParOf" srcId="{F9624650-8102-4CB7-970F-FF3AB687E13E}" destId="{8085FFD9-8B9A-42D5-85A0-D3A2CA98104A}" srcOrd="0" destOrd="0" presId="urn:microsoft.com/office/officeart/2008/layout/CaptionedPictures"/>
    <dgm:cxn modelId="{2FC16BB6-3EBC-48AB-AA5B-B14A5A54B01C}" type="presParOf" srcId="{F9624650-8102-4CB7-970F-FF3AB687E13E}" destId="{F7A02B49-6993-435C-8216-140C8D2F9798}" srcOrd="1" destOrd="0" presId="urn:microsoft.com/office/officeart/2008/layout/CaptionedPictures"/>
    <dgm:cxn modelId="{2581D6E0-272C-4305-A041-3C66661AB0AA}" type="presParOf" srcId="{15125B59-485C-4703-924B-84C41A04091A}" destId="{5A6EAF96-5B2A-43B2-82F8-D0F9E60CD481}" srcOrd="3" destOrd="0" presId="urn:microsoft.com/office/officeart/2008/layout/CaptionedPictures"/>
    <dgm:cxn modelId="{926A68AE-62BF-47A4-A1BE-83DAE40FCF8A}" type="presParOf" srcId="{15125B59-485C-4703-924B-84C41A04091A}" destId="{8D75E26A-C546-4AA4-B79E-D5D54C437261}" srcOrd="4" destOrd="0" presId="urn:microsoft.com/office/officeart/2008/layout/CaptionedPictures"/>
    <dgm:cxn modelId="{442FA01E-3162-4958-824C-5D9CCEAC78E4}" type="presParOf" srcId="{8D75E26A-C546-4AA4-B79E-D5D54C437261}" destId="{7D0A749E-9D51-44A8-9661-E4BB9A92E940}" srcOrd="0" destOrd="0" presId="urn:microsoft.com/office/officeart/2008/layout/CaptionedPictures"/>
    <dgm:cxn modelId="{A4113EF5-83DF-4E03-99D0-B79131BB5170}" type="presParOf" srcId="{8D75E26A-C546-4AA4-B79E-D5D54C437261}" destId="{28FFAFE6-00F0-4A3B-B0B2-C7B3FFE0A8CD}" srcOrd="1" destOrd="0" presId="urn:microsoft.com/office/officeart/2008/layout/CaptionedPictures"/>
    <dgm:cxn modelId="{DDB79FE4-4D93-40D8-B386-F866FFC5F0BF}" type="presParOf" srcId="{8D75E26A-C546-4AA4-B79E-D5D54C437261}" destId="{18057549-4D00-47A2-81D2-023B10DBA76A}" srcOrd="2" destOrd="0" presId="urn:microsoft.com/office/officeart/2008/layout/CaptionedPictures"/>
    <dgm:cxn modelId="{374B161A-B90F-429F-B3D4-46D06CC6A3C0}" type="presParOf" srcId="{18057549-4D00-47A2-81D2-023B10DBA76A}" destId="{28FA0500-7BEE-4E0C-9DE3-4818692AE0C3}" srcOrd="0" destOrd="0" presId="urn:microsoft.com/office/officeart/2008/layout/CaptionedPictures"/>
    <dgm:cxn modelId="{896900C8-E5DB-4C28-A493-1CD21637176A}" type="presParOf" srcId="{18057549-4D00-47A2-81D2-023B10DBA76A}" destId="{6923E1FE-7A75-40D6-A608-125B0FDF9B0B}" srcOrd="1" destOrd="0" presId="urn:microsoft.com/office/officeart/2008/layout/CaptionedPicture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766391-BB0B-44CE-BDC0-F8884C937B2A}" type="doc">
      <dgm:prSet loTypeId="urn:microsoft.com/office/officeart/2008/layout/CaptionedPictures" loCatId="picture" qsTypeId="urn:microsoft.com/office/officeart/2005/8/quickstyle/simple1" qsCatId="simple" csTypeId="urn:microsoft.com/office/officeart/2005/8/colors/accent1_2" csCatId="accent1" phldr="1"/>
      <dgm:spPr/>
    </dgm:pt>
    <dgm:pt modelId="{6318DB92-61A6-4A3A-9309-2083C83248D7}">
      <dgm:prSet phldrT="[テキスト]" custT="1"/>
      <dgm:spPr/>
      <dgm:t>
        <a:bodyPr/>
        <a:lstStyle/>
        <a:p>
          <a:r>
            <a:rPr kumimoji="1" lang="ja-JP" altLang="en-US" sz="1100" dirty="0">
              <a:latin typeface="HG正楷書体-PRO" panose="03000600000000000000" pitchFamily="66" charset="-128"/>
              <a:ea typeface="HG正楷書体-PRO" panose="03000600000000000000" pitchFamily="66" charset="-128"/>
            </a:rPr>
            <a:t>④斎主祝詞奏上</a:t>
          </a:r>
        </a:p>
      </dgm:t>
    </dgm:pt>
    <dgm:pt modelId="{541E5BC8-0CA8-4F59-84F6-7E1F0C09E472}" type="parTrans" cxnId="{BAA44C7F-FDBF-4E91-9907-015140084DA4}">
      <dgm:prSet/>
      <dgm:spPr/>
      <dgm:t>
        <a:bodyPr/>
        <a:lstStyle/>
        <a:p>
          <a:endParaRPr kumimoji="1" lang="ja-JP" altLang="en-US"/>
        </a:p>
      </dgm:t>
    </dgm:pt>
    <dgm:pt modelId="{5572DD2F-6B25-4B4E-BADA-51E3AAE10D87}" type="sibTrans" cxnId="{BAA44C7F-FDBF-4E91-9907-015140084DA4}">
      <dgm:prSet/>
      <dgm:spPr/>
      <dgm:t>
        <a:bodyPr/>
        <a:lstStyle/>
        <a:p>
          <a:endParaRPr kumimoji="1" lang="ja-JP" altLang="en-US"/>
        </a:p>
      </dgm:t>
    </dgm:pt>
    <dgm:pt modelId="{7C00DD67-851A-496E-8227-B38DB7943B70}">
      <dgm:prSet custT="1"/>
      <dgm:spPr/>
      <dgm:t>
        <a:bodyPr/>
        <a:lstStyle/>
        <a:p>
          <a:pPr>
            <a:lnSpc>
              <a:spcPct val="100000"/>
            </a:lnSpc>
          </a:pPr>
          <a:r>
            <a:rPr kumimoji="1" lang="ja-JP" altLang="en-US" sz="1050" dirty="0">
              <a:latin typeface="HG正楷書体-PRO" panose="03000600000000000000" pitchFamily="66" charset="-128"/>
              <a:ea typeface="HG正楷書体-PRO" panose="03000600000000000000" pitchFamily="66" charset="-128"/>
            </a:rPr>
            <a:t>⑤成人としての誓いを立てます</a:t>
          </a:r>
        </a:p>
      </dgm:t>
    </dgm:pt>
    <dgm:pt modelId="{715C459B-071F-4BAE-AB83-040C2F2CE4B4}" type="parTrans" cxnId="{01191683-10D6-45D9-ADF8-D27F2DF99CB6}">
      <dgm:prSet/>
      <dgm:spPr/>
      <dgm:t>
        <a:bodyPr/>
        <a:lstStyle/>
        <a:p>
          <a:endParaRPr kumimoji="1" lang="ja-JP" altLang="en-US"/>
        </a:p>
      </dgm:t>
    </dgm:pt>
    <dgm:pt modelId="{D67D69D9-D9F4-4ED0-B4FC-FFDAEFFBCEAE}" type="sibTrans" cxnId="{01191683-10D6-45D9-ADF8-D27F2DF99CB6}">
      <dgm:prSet/>
      <dgm:spPr/>
      <dgm:t>
        <a:bodyPr/>
        <a:lstStyle/>
        <a:p>
          <a:endParaRPr kumimoji="1" lang="ja-JP" altLang="en-US"/>
        </a:p>
      </dgm:t>
    </dgm:pt>
    <dgm:pt modelId="{BBF30CDD-BC01-413E-AE7C-2FE016B7A80E}">
      <dgm:prSet custT="1"/>
      <dgm:spPr/>
      <dgm:t>
        <a:bodyPr/>
        <a:lstStyle/>
        <a:p>
          <a:pPr>
            <a:lnSpc>
              <a:spcPct val="50000"/>
            </a:lnSpc>
          </a:pPr>
          <a:r>
            <a:rPr kumimoji="1" lang="ja-JP" altLang="en-US" sz="1100" dirty="0">
              <a:latin typeface="HG正楷書体-PRO" panose="03000600000000000000" pitchFamily="66" charset="-128"/>
              <a:ea typeface="HG正楷書体-PRO" panose="03000600000000000000" pitchFamily="66" charset="-128"/>
            </a:rPr>
            <a:t>⑥祭典後、破魔矢を</a:t>
          </a:r>
          <a:endParaRPr kumimoji="1" lang="en-US" altLang="ja-JP" sz="1100" dirty="0">
            <a:latin typeface="HG正楷書体-PRO" panose="03000600000000000000" pitchFamily="66" charset="-128"/>
            <a:ea typeface="HG正楷書体-PRO" panose="03000600000000000000" pitchFamily="66" charset="-128"/>
          </a:endParaRPr>
        </a:p>
        <a:p>
          <a:pPr>
            <a:lnSpc>
              <a:spcPct val="50000"/>
            </a:lnSpc>
          </a:pPr>
          <a:r>
            <a:rPr kumimoji="1" lang="ja-JP" altLang="en-US" sz="1100" dirty="0">
              <a:latin typeface="HG正楷書体-PRO" panose="03000600000000000000" pitchFamily="66" charset="-128"/>
              <a:ea typeface="HG正楷書体-PRO" panose="03000600000000000000" pitchFamily="66" charset="-128"/>
            </a:rPr>
            <a:t>お渡し致します</a:t>
          </a:r>
          <a:endParaRPr kumimoji="1" lang="en-US" altLang="ja-JP" sz="1100" dirty="0">
            <a:latin typeface="HG正楷書体-PRO" panose="03000600000000000000" pitchFamily="66" charset="-128"/>
            <a:ea typeface="HG正楷書体-PRO" panose="03000600000000000000" pitchFamily="66" charset="-128"/>
          </a:endParaRPr>
        </a:p>
      </dgm:t>
    </dgm:pt>
    <dgm:pt modelId="{5986703A-4696-41E5-BC9B-CB45407A7F28}" type="parTrans" cxnId="{41F35A36-4399-4227-BD4C-312992B9B48C}">
      <dgm:prSet/>
      <dgm:spPr/>
      <dgm:t>
        <a:bodyPr/>
        <a:lstStyle/>
        <a:p>
          <a:endParaRPr kumimoji="1" lang="ja-JP" altLang="en-US"/>
        </a:p>
      </dgm:t>
    </dgm:pt>
    <dgm:pt modelId="{3336A9EB-C0EC-446E-A144-FCD22B56A2C8}" type="sibTrans" cxnId="{41F35A36-4399-4227-BD4C-312992B9B48C}">
      <dgm:prSet/>
      <dgm:spPr/>
      <dgm:t>
        <a:bodyPr/>
        <a:lstStyle/>
        <a:p>
          <a:endParaRPr kumimoji="1" lang="ja-JP" altLang="en-US"/>
        </a:p>
      </dgm:t>
    </dgm:pt>
    <dgm:pt modelId="{10D699CB-90E7-4309-A977-3FB21E9BD325}" type="pres">
      <dgm:prSet presAssocID="{91766391-BB0B-44CE-BDC0-F8884C937B2A}" presName="Name0" presStyleCnt="0">
        <dgm:presLayoutVars>
          <dgm:chMax/>
          <dgm:chPref/>
          <dgm:dir/>
        </dgm:presLayoutVars>
      </dgm:prSet>
      <dgm:spPr/>
    </dgm:pt>
    <dgm:pt modelId="{76118A14-852D-452D-899E-B8AFC0D9803C}" type="pres">
      <dgm:prSet presAssocID="{6318DB92-61A6-4A3A-9309-2083C83248D7}" presName="composite" presStyleCnt="0">
        <dgm:presLayoutVars>
          <dgm:chMax val="1"/>
          <dgm:chPref val="1"/>
        </dgm:presLayoutVars>
      </dgm:prSet>
      <dgm:spPr/>
    </dgm:pt>
    <dgm:pt modelId="{A946FB71-442F-4AE0-BA16-69788F5F9D5F}" type="pres">
      <dgm:prSet presAssocID="{6318DB92-61A6-4A3A-9309-2083C83248D7}" presName="Accent" presStyleLbl="trAlignAcc1" presStyleIdx="0" presStyleCnt="3">
        <dgm:presLayoutVars>
          <dgm:chMax val="0"/>
          <dgm:chPref val="0"/>
        </dgm:presLayoutVars>
      </dgm:prSet>
      <dgm:spPr>
        <a:noFill/>
        <a:ln>
          <a:noFill/>
        </a:ln>
      </dgm:spPr>
    </dgm:pt>
    <dgm:pt modelId="{04E76B79-2240-47CC-ABA1-0A17A3169BE4}" type="pres">
      <dgm:prSet presAssocID="{6318DB92-61A6-4A3A-9309-2083C83248D7}" presName="Image" presStyleLbl="alignImgPlace1" presStyleIdx="0" presStyleCnt="3" custScaleX="30562" custScaleY="22709" custLinFactNeighborX="19114" custLinFactNeighborY="-9937">
        <dgm:presLayoutVars>
          <dgm:chMax val="0"/>
          <dgm:chPref val="0"/>
        </dgm:presLayoutVars>
      </dgm:prSet>
      <dgm:spPr/>
    </dgm:pt>
    <dgm:pt modelId="{4F3C6DF6-B099-4CF0-ACC2-EA05CAD70AA2}" type="pres">
      <dgm:prSet presAssocID="{6318DB92-61A6-4A3A-9309-2083C83248D7}" presName="ChildComposite" presStyleCnt="0"/>
      <dgm:spPr/>
    </dgm:pt>
    <dgm:pt modelId="{59073826-70AF-4698-83CA-6AC69F964508}" type="pres">
      <dgm:prSet presAssocID="{6318DB92-61A6-4A3A-9309-2083C83248D7}" presName="Child" presStyleLbl="node1" presStyleIdx="0" presStyleCnt="0">
        <dgm:presLayoutVars>
          <dgm:chMax val="0"/>
          <dgm:chPref val="0"/>
          <dgm:bulletEnabled val="1"/>
        </dgm:presLayoutVars>
      </dgm:prSet>
      <dgm:spPr/>
    </dgm:pt>
    <dgm:pt modelId="{75B7A371-24EF-49AB-A762-F840FB8225D5}" type="pres">
      <dgm:prSet presAssocID="{6318DB92-61A6-4A3A-9309-2083C83248D7}" presName="Parent" presStyleLbl="revTx" presStyleIdx="0" presStyleCnt="3" custScaleY="33645" custLinFactNeighborX="13657" custLinFactNeighborY="-46822">
        <dgm:presLayoutVars>
          <dgm:chMax val="1"/>
          <dgm:chPref val="0"/>
          <dgm:bulletEnabled val="1"/>
        </dgm:presLayoutVars>
      </dgm:prSet>
      <dgm:spPr/>
    </dgm:pt>
    <dgm:pt modelId="{8E9896A5-3373-4CDE-AE72-ABAF0B6267C3}" type="pres">
      <dgm:prSet presAssocID="{5572DD2F-6B25-4B4E-BADA-51E3AAE10D87}" presName="sibTrans" presStyleCnt="0"/>
      <dgm:spPr/>
    </dgm:pt>
    <dgm:pt modelId="{AF7609A3-919D-423B-B65F-2B9FBB18B3BA}" type="pres">
      <dgm:prSet presAssocID="{7C00DD67-851A-496E-8227-B38DB7943B70}" presName="composite" presStyleCnt="0">
        <dgm:presLayoutVars>
          <dgm:chMax val="1"/>
          <dgm:chPref val="1"/>
        </dgm:presLayoutVars>
      </dgm:prSet>
      <dgm:spPr/>
    </dgm:pt>
    <dgm:pt modelId="{304C9705-843C-4F61-801F-79BECC9DE369}" type="pres">
      <dgm:prSet presAssocID="{7C00DD67-851A-496E-8227-B38DB7943B70}" presName="Accent" presStyleLbl="trAlignAcc1" presStyleIdx="1" presStyleCnt="3">
        <dgm:presLayoutVars>
          <dgm:chMax val="0"/>
          <dgm:chPref val="0"/>
        </dgm:presLayoutVars>
      </dgm:prSet>
      <dgm:spPr>
        <a:noFill/>
        <a:ln>
          <a:noFill/>
        </a:ln>
      </dgm:spPr>
    </dgm:pt>
    <dgm:pt modelId="{7EECED78-4817-4221-8653-CAC7DB926A45}" type="pres">
      <dgm:prSet presAssocID="{7C00DD67-851A-496E-8227-B38DB7943B70}" presName="Image" presStyleLbl="alignImgPlace1" presStyleIdx="1" presStyleCnt="3" custScaleX="34161" custScaleY="33707" custLinFactNeighborX="7333" custLinFactNeighborY="4254">
        <dgm:presLayoutVars>
          <dgm:chMax val="0"/>
          <dgm:chPref val="0"/>
        </dgm:presLayoutVars>
      </dgm:prSet>
      <dgm:spPr/>
    </dgm:pt>
    <dgm:pt modelId="{4CBF0C6F-CF5D-4090-8F32-BDA55D33938F}" type="pres">
      <dgm:prSet presAssocID="{7C00DD67-851A-496E-8227-B38DB7943B70}" presName="ChildComposite" presStyleCnt="0"/>
      <dgm:spPr/>
    </dgm:pt>
    <dgm:pt modelId="{09181331-1F3A-4E13-B52C-C85CBDCF97EC}" type="pres">
      <dgm:prSet presAssocID="{7C00DD67-851A-496E-8227-B38DB7943B70}" presName="Child" presStyleLbl="node1" presStyleIdx="0" presStyleCnt="0">
        <dgm:presLayoutVars>
          <dgm:chMax val="0"/>
          <dgm:chPref val="0"/>
          <dgm:bulletEnabled val="1"/>
        </dgm:presLayoutVars>
      </dgm:prSet>
      <dgm:spPr/>
    </dgm:pt>
    <dgm:pt modelId="{917175C2-2694-43C0-B76C-E7CAB5F64ACB}" type="pres">
      <dgm:prSet presAssocID="{7C00DD67-851A-496E-8227-B38DB7943B70}" presName="Parent" presStyleLbl="revTx" presStyleIdx="1" presStyleCnt="3" custScaleX="139311" custScaleY="57554" custLinFactNeighborX="4459" custLinFactNeighborY="-38323">
        <dgm:presLayoutVars>
          <dgm:chMax val="1"/>
          <dgm:chPref val="0"/>
          <dgm:bulletEnabled val="1"/>
        </dgm:presLayoutVars>
      </dgm:prSet>
      <dgm:spPr/>
    </dgm:pt>
    <dgm:pt modelId="{2EE1F3E2-4449-4905-A941-085D0F10B08E}" type="pres">
      <dgm:prSet presAssocID="{D67D69D9-D9F4-4ED0-B4FC-FFDAEFFBCEAE}" presName="sibTrans" presStyleCnt="0"/>
      <dgm:spPr/>
    </dgm:pt>
    <dgm:pt modelId="{AC1C3956-BD12-4B93-927B-DC361C764BFE}" type="pres">
      <dgm:prSet presAssocID="{BBF30CDD-BC01-413E-AE7C-2FE016B7A80E}" presName="composite" presStyleCnt="0">
        <dgm:presLayoutVars>
          <dgm:chMax val="1"/>
          <dgm:chPref val="1"/>
        </dgm:presLayoutVars>
      </dgm:prSet>
      <dgm:spPr/>
    </dgm:pt>
    <dgm:pt modelId="{03CB60DF-4BAD-40DC-8D03-235F24C8D76C}" type="pres">
      <dgm:prSet presAssocID="{BBF30CDD-BC01-413E-AE7C-2FE016B7A80E}" presName="Accent" presStyleLbl="trAlignAcc1" presStyleIdx="2" presStyleCnt="3">
        <dgm:presLayoutVars>
          <dgm:chMax val="0"/>
          <dgm:chPref val="0"/>
        </dgm:presLayoutVars>
      </dgm:prSet>
      <dgm:spPr>
        <a:noFill/>
        <a:ln>
          <a:noFill/>
        </a:ln>
      </dgm:spPr>
    </dgm:pt>
    <dgm:pt modelId="{7D5E080F-038C-4512-A180-96246B2EACE2}" type="pres">
      <dgm:prSet presAssocID="{BBF30CDD-BC01-413E-AE7C-2FE016B7A80E}" presName="Image" presStyleLbl="alignImgPlace1" presStyleIdx="2" presStyleCnt="3" custScaleX="19410" custScaleY="27242" custLinFactNeighborX="-9105" custLinFactNeighborY="-10521">
        <dgm:presLayoutVars>
          <dgm:chMax val="0"/>
          <dgm:chPref val="0"/>
        </dgm:presLayoutVars>
      </dgm:prSet>
      <dgm:spPr/>
    </dgm:pt>
    <dgm:pt modelId="{3C5E8E9C-5DDB-4CF3-935E-E98A7B04ACF3}" type="pres">
      <dgm:prSet presAssocID="{BBF30CDD-BC01-413E-AE7C-2FE016B7A80E}" presName="ChildComposite" presStyleCnt="0"/>
      <dgm:spPr/>
    </dgm:pt>
    <dgm:pt modelId="{5CFFA4A2-4F25-42F0-BDE6-D9E7DED63FD2}" type="pres">
      <dgm:prSet presAssocID="{BBF30CDD-BC01-413E-AE7C-2FE016B7A80E}" presName="Child" presStyleLbl="node1" presStyleIdx="0" presStyleCnt="0">
        <dgm:presLayoutVars>
          <dgm:chMax val="0"/>
          <dgm:chPref val="0"/>
          <dgm:bulletEnabled val="1"/>
        </dgm:presLayoutVars>
      </dgm:prSet>
      <dgm:spPr/>
    </dgm:pt>
    <dgm:pt modelId="{67C8259B-D2BF-424D-8323-D75DB4ED5BE5}" type="pres">
      <dgm:prSet presAssocID="{BBF30CDD-BC01-413E-AE7C-2FE016B7A80E}" presName="Parent" presStyleLbl="revTx" presStyleIdx="2" presStyleCnt="3" custScaleX="120758" custScaleY="68139" custLinFactNeighborX="-10042" custLinFactNeighborY="-29661">
        <dgm:presLayoutVars>
          <dgm:chMax val="1"/>
          <dgm:chPref val="0"/>
          <dgm:bulletEnabled val="1"/>
        </dgm:presLayoutVars>
      </dgm:prSet>
      <dgm:spPr/>
    </dgm:pt>
  </dgm:ptLst>
  <dgm:cxnLst>
    <dgm:cxn modelId="{41296C11-48E7-4BDA-BED1-D2592879FFC5}" type="presOf" srcId="{91766391-BB0B-44CE-BDC0-F8884C937B2A}" destId="{10D699CB-90E7-4309-A977-3FB21E9BD325}" srcOrd="0" destOrd="0" presId="urn:microsoft.com/office/officeart/2008/layout/CaptionedPictures"/>
    <dgm:cxn modelId="{2021C517-776C-48D9-9381-326B742DD258}" type="presOf" srcId="{BBF30CDD-BC01-413E-AE7C-2FE016B7A80E}" destId="{67C8259B-D2BF-424D-8323-D75DB4ED5BE5}" srcOrd="0" destOrd="0" presId="urn:microsoft.com/office/officeart/2008/layout/CaptionedPictures"/>
    <dgm:cxn modelId="{41F35A36-4399-4227-BD4C-312992B9B48C}" srcId="{91766391-BB0B-44CE-BDC0-F8884C937B2A}" destId="{BBF30CDD-BC01-413E-AE7C-2FE016B7A80E}" srcOrd="2" destOrd="0" parTransId="{5986703A-4696-41E5-BC9B-CB45407A7F28}" sibTransId="{3336A9EB-C0EC-446E-A144-FCD22B56A2C8}"/>
    <dgm:cxn modelId="{46C4E145-6912-456F-B55D-648D8A9CEADD}" type="presOf" srcId="{6318DB92-61A6-4A3A-9309-2083C83248D7}" destId="{75B7A371-24EF-49AB-A762-F840FB8225D5}" srcOrd="0" destOrd="0" presId="urn:microsoft.com/office/officeart/2008/layout/CaptionedPictures"/>
    <dgm:cxn modelId="{BAA44C7F-FDBF-4E91-9907-015140084DA4}" srcId="{91766391-BB0B-44CE-BDC0-F8884C937B2A}" destId="{6318DB92-61A6-4A3A-9309-2083C83248D7}" srcOrd="0" destOrd="0" parTransId="{541E5BC8-0CA8-4F59-84F6-7E1F0C09E472}" sibTransId="{5572DD2F-6B25-4B4E-BADA-51E3AAE10D87}"/>
    <dgm:cxn modelId="{01191683-10D6-45D9-ADF8-D27F2DF99CB6}" srcId="{91766391-BB0B-44CE-BDC0-F8884C937B2A}" destId="{7C00DD67-851A-496E-8227-B38DB7943B70}" srcOrd="1" destOrd="0" parTransId="{715C459B-071F-4BAE-AB83-040C2F2CE4B4}" sibTransId="{D67D69D9-D9F4-4ED0-B4FC-FFDAEFFBCEAE}"/>
    <dgm:cxn modelId="{F7FA6EA3-9757-46B7-9670-62F44A8B977B}" type="presOf" srcId="{7C00DD67-851A-496E-8227-B38DB7943B70}" destId="{917175C2-2694-43C0-B76C-E7CAB5F64ACB}" srcOrd="0" destOrd="0" presId="urn:microsoft.com/office/officeart/2008/layout/CaptionedPictures"/>
    <dgm:cxn modelId="{5F8D20CB-1AB9-44CD-9D6F-550B08D4C7FA}" type="presParOf" srcId="{10D699CB-90E7-4309-A977-3FB21E9BD325}" destId="{76118A14-852D-452D-899E-B8AFC0D9803C}" srcOrd="0" destOrd="0" presId="urn:microsoft.com/office/officeart/2008/layout/CaptionedPictures"/>
    <dgm:cxn modelId="{9C6C7AB9-2777-4417-9A08-AC715A163D48}" type="presParOf" srcId="{76118A14-852D-452D-899E-B8AFC0D9803C}" destId="{A946FB71-442F-4AE0-BA16-69788F5F9D5F}" srcOrd="0" destOrd="0" presId="urn:microsoft.com/office/officeart/2008/layout/CaptionedPictures"/>
    <dgm:cxn modelId="{B6ABC743-0ECE-47CC-92A8-B85925B59FCB}" type="presParOf" srcId="{76118A14-852D-452D-899E-B8AFC0D9803C}" destId="{04E76B79-2240-47CC-ABA1-0A17A3169BE4}" srcOrd="1" destOrd="0" presId="urn:microsoft.com/office/officeart/2008/layout/CaptionedPictures"/>
    <dgm:cxn modelId="{95E9006A-D662-450E-BEED-0DF839C87B0F}" type="presParOf" srcId="{76118A14-852D-452D-899E-B8AFC0D9803C}" destId="{4F3C6DF6-B099-4CF0-ACC2-EA05CAD70AA2}" srcOrd="2" destOrd="0" presId="urn:microsoft.com/office/officeart/2008/layout/CaptionedPictures"/>
    <dgm:cxn modelId="{911E206F-7058-43B2-A560-9895CE4AE9D1}" type="presParOf" srcId="{4F3C6DF6-B099-4CF0-ACC2-EA05CAD70AA2}" destId="{59073826-70AF-4698-83CA-6AC69F964508}" srcOrd="0" destOrd="0" presId="urn:microsoft.com/office/officeart/2008/layout/CaptionedPictures"/>
    <dgm:cxn modelId="{2E30598B-BCE1-4C96-ABC5-0335F60A23EE}" type="presParOf" srcId="{4F3C6DF6-B099-4CF0-ACC2-EA05CAD70AA2}" destId="{75B7A371-24EF-49AB-A762-F840FB8225D5}" srcOrd="1" destOrd="0" presId="urn:microsoft.com/office/officeart/2008/layout/CaptionedPictures"/>
    <dgm:cxn modelId="{4C15B86E-9066-4111-B422-41D89A3CD828}" type="presParOf" srcId="{10D699CB-90E7-4309-A977-3FB21E9BD325}" destId="{8E9896A5-3373-4CDE-AE72-ABAF0B6267C3}" srcOrd="1" destOrd="0" presId="urn:microsoft.com/office/officeart/2008/layout/CaptionedPictures"/>
    <dgm:cxn modelId="{977198DE-E49A-48EB-8572-31A6AC14594B}" type="presParOf" srcId="{10D699CB-90E7-4309-A977-3FB21E9BD325}" destId="{AF7609A3-919D-423B-B65F-2B9FBB18B3BA}" srcOrd="2" destOrd="0" presId="urn:microsoft.com/office/officeart/2008/layout/CaptionedPictures"/>
    <dgm:cxn modelId="{A35C4A10-2ADA-4066-93FD-0C91D76545E4}" type="presParOf" srcId="{AF7609A3-919D-423B-B65F-2B9FBB18B3BA}" destId="{304C9705-843C-4F61-801F-79BECC9DE369}" srcOrd="0" destOrd="0" presId="urn:microsoft.com/office/officeart/2008/layout/CaptionedPictures"/>
    <dgm:cxn modelId="{B5741C89-BBA4-4F0E-BA7E-00477D1B69FB}" type="presParOf" srcId="{AF7609A3-919D-423B-B65F-2B9FBB18B3BA}" destId="{7EECED78-4817-4221-8653-CAC7DB926A45}" srcOrd="1" destOrd="0" presId="urn:microsoft.com/office/officeart/2008/layout/CaptionedPictures"/>
    <dgm:cxn modelId="{3ECA48C1-F5E4-4E7F-AA1D-7A0001A71A52}" type="presParOf" srcId="{AF7609A3-919D-423B-B65F-2B9FBB18B3BA}" destId="{4CBF0C6F-CF5D-4090-8F32-BDA55D33938F}" srcOrd="2" destOrd="0" presId="urn:microsoft.com/office/officeart/2008/layout/CaptionedPictures"/>
    <dgm:cxn modelId="{8435C0BA-C0A8-4606-967F-10B44F05E723}" type="presParOf" srcId="{4CBF0C6F-CF5D-4090-8F32-BDA55D33938F}" destId="{09181331-1F3A-4E13-B52C-C85CBDCF97EC}" srcOrd="0" destOrd="0" presId="urn:microsoft.com/office/officeart/2008/layout/CaptionedPictures"/>
    <dgm:cxn modelId="{B6DB5AB3-C369-4648-A0BD-99D399F9A149}" type="presParOf" srcId="{4CBF0C6F-CF5D-4090-8F32-BDA55D33938F}" destId="{917175C2-2694-43C0-B76C-E7CAB5F64ACB}" srcOrd="1" destOrd="0" presId="urn:microsoft.com/office/officeart/2008/layout/CaptionedPictures"/>
    <dgm:cxn modelId="{9814F321-9A51-4E1D-B6DF-F021DFE7E53B}" type="presParOf" srcId="{10D699CB-90E7-4309-A977-3FB21E9BD325}" destId="{2EE1F3E2-4449-4905-A941-085D0F10B08E}" srcOrd="3" destOrd="0" presId="urn:microsoft.com/office/officeart/2008/layout/CaptionedPictures"/>
    <dgm:cxn modelId="{7586A5A3-5373-4BB9-9086-EDBFC37012C6}" type="presParOf" srcId="{10D699CB-90E7-4309-A977-3FB21E9BD325}" destId="{AC1C3956-BD12-4B93-927B-DC361C764BFE}" srcOrd="4" destOrd="0" presId="urn:microsoft.com/office/officeart/2008/layout/CaptionedPictures"/>
    <dgm:cxn modelId="{7A26D8CE-E6BD-4BE1-A6B0-E7C5798CC7F0}" type="presParOf" srcId="{AC1C3956-BD12-4B93-927B-DC361C764BFE}" destId="{03CB60DF-4BAD-40DC-8D03-235F24C8D76C}" srcOrd="0" destOrd="0" presId="urn:microsoft.com/office/officeart/2008/layout/CaptionedPictures"/>
    <dgm:cxn modelId="{494EF611-A424-4333-99F0-98AC4BC8130C}" type="presParOf" srcId="{AC1C3956-BD12-4B93-927B-DC361C764BFE}" destId="{7D5E080F-038C-4512-A180-96246B2EACE2}" srcOrd="1" destOrd="0" presId="urn:microsoft.com/office/officeart/2008/layout/CaptionedPictures"/>
    <dgm:cxn modelId="{FA40B809-D076-4DC2-82A0-4B01783C5BDD}" type="presParOf" srcId="{AC1C3956-BD12-4B93-927B-DC361C764BFE}" destId="{3C5E8E9C-5DDB-4CF3-935E-E98A7B04ACF3}" srcOrd="2" destOrd="0" presId="urn:microsoft.com/office/officeart/2008/layout/CaptionedPictures"/>
    <dgm:cxn modelId="{D80542F5-DDCF-4732-B2DC-442E41114559}" type="presParOf" srcId="{3C5E8E9C-5DDB-4CF3-935E-E98A7B04ACF3}" destId="{5CFFA4A2-4F25-42F0-BDE6-D9E7DED63FD2}" srcOrd="0" destOrd="0" presId="urn:microsoft.com/office/officeart/2008/layout/CaptionedPictures"/>
    <dgm:cxn modelId="{4CD136AD-E660-41C7-A5B8-F354BB6F8C0F}" type="presParOf" srcId="{3C5E8E9C-5DDB-4CF3-935E-E98A7B04ACF3}" destId="{67C8259B-D2BF-424D-8323-D75DB4ED5BE5}" srcOrd="1" destOrd="0" presId="urn:microsoft.com/office/officeart/2008/layout/CaptionedPictures"/>
  </dgm:cxnLst>
  <dgm:bg>
    <a:noFill/>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6B27F-5AA8-468D-B57B-B59E9A079822}">
      <dsp:nvSpPr>
        <dsp:cNvPr id="0" name=""/>
        <dsp:cNvSpPr/>
      </dsp:nvSpPr>
      <dsp:spPr>
        <a:xfrm>
          <a:off x="55385" y="933"/>
          <a:ext cx="1706621" cy="2057101"/>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F5E50CCE-5BA0-4E05-AF23-5842DD1696B8}">
      <dsp:nvSpPr>
        <dsp:cNvPr id="0" name=""/>
        <dsp:cNvSpPr/>
      </dsp:nvSpPr>
      <dsp:spPr>
        <a:xfrm>
          <a:off x="112153" y="0"/>
          <a:ext cx="1535959" cy="1305063"/>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D14DE4-580D-45EA-98B2-18799123988F}">
      <dsp:nvSpPr>
        <dsp:cNvPr id="0" name=""/>
        <dsp:cNvSpPr/>
      </dsp:nvSpPr>
      <dsp:spPr>
        <a:xfrm>
          <a:off x="121645" y="1348364"/>
          <a:ext cx="1535959" cy="188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①神職と進みます</a:t>
          </a:r>
        </a:p>
      </dsp:txBody>
      <dsp:txXfrm>
        <a:off x="121645" y="1348364"/>
        <a:ext cx="1535959" cy="188527"/>
      </dsp:txXfrm>
    </dsp:sp>
    <dsp:sp modelId="{47E7DEAF-942C-4E6C-BA79-DA84C0E77B9A}">
      <dsp:nvSpPr>
        <dsp:cNvPr id="0" name=""/>
        <dsp:cNvSpPr/>
      </dsp:nvSpPr>
      <dsp:spPr>
        <a:xfrm>
          <a:off x="2384236" y="25122"/>
          <a:ext cx="1706621" cy="2007790"/>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013CFE7-B0DF-477F-84CF-C5809A710BD3}">
      <dsp:nvSpPr>
        <dsp:cNvPr id="0" name=""/>
        <dsp:cNvSpPr/>
      </dsp:nvSpPr>
      <dsp:spPr>
        <a:xfrm>
          <a:off x="112684" y="0"/>
          <a:ext cx="1535959" cy="130506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A02B49-6993-435C-8216-140C8D2F9798}">
      <dsp:nvSpPr>
        <dsp:cNvPr id="0" name=""/>
        <dsp:cNvSpPr/>
      </dsp:nvSpPr>
      <dsp:spPr>
        <a:xfrm>
          <a:off x="2466741" y="1371501"/>
          <a:ext cx="1535959" cy="188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②お祓いをします</a:t>
          </a:r>
        </a:p>
      </dsp:txBody>
      <dsp:txXfrm>
        <a:off x="2466741" y="1371501"/>
        <a:ext cx="1535959" cy="188527"/>
      </dsp:txXfrm>
    </dsp:sp>
    <dsp:sp modelId="{7D0A749E-9D51-44A8-9661-E4BB9A92E940}">
      <dsp:nvSpPr>
        <dsp:cNvPr id="0" name=""/>
        <dsp:cNvSpPr/>
      </dsp:nvSpPr>
      <dsp:spPr>
        <a:xfrm>
          <a:off x="4722559" y="25122"/>
          <a:ext cx="1706621" cy="2007790"/>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28FFAFE6-00F0-4A3B-B0B2-C7B3FFE0A8CD}">
      <dsp:nvSpPr>
        <dsp:cNvPr id="0" name=""/>
        <dsp:cNvSpPr/>
      </dsp:nvSpPr>
      <dsp:spPr>
        <a:xfrm>
          <a:off x="2438319" y="0"/>
          <a:ext cx="1535959" cy="130506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23E1FE-7A75-40D6-A608-125B0FDF9B0B}">
      <dsp:nvSpPr>
        <dsp:cNvPr id="0" name=""/>
        <dsp:cNvSpPr/>
      </dsp:nvSpPr>
      <dsp:spPr>
        <a:xfrm>
          <a:off x="4805770" y="1371501"/>
          <a:ext cx="1535959" cy="188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③舞殿へ移動します</a:t>
          </a:r>
        </a:p>
      </dsp:txBody>
      <dsp:txXfrm>
        <a:off x="4805770" y="1371501"/>
        <a:ext cx="1535959" cy="188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6FB71-442F-4AE0-BA16-69788F5F9D5F}">
      <dsp:nvSpPr>
        <dsp:cNvPr id="0" name=""/>
        <dsp:cNvSpPr/>
      </dsp:nvSpPr>
      <dsp:spPr>
        <a:xfrm>
          <a:off x="330" y="49416"/>
          <a:ext cx="1746284" cy="2054452"/>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04E76B79-2240-47CC-ABA1-0A17A3169BE4}">
      <dsp:nvSpPr>
        <dsp:cNvPr id="0" name=""/>
        <dsp:cNvSpPr/>
      </dsp:nvSpPr>
      <dsp:spPr>
        <a:xfrm>
          <a:off x="933714" y="514965"/>
          <a:ext cx="480329" cy="303254"/>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B7A371-24EF-49AB-A762-F840FB8225D5}">
      <dsp:nvSpPr>
        <dsp:cNvPr id="0" name=""/>
        <dsp:cNvSpPr/>
      </dsp:nvSpPr>
      <dsp:spPr>
        <a:xfrm>
          <a:off x="93114" y="1390930"/>
          <a:ext cx="1571656" cy="186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④巫女による舞の奉納</a:t>
          </a:r>
        </a:p>
      </dsp:txBody>
      <dsp:txXfrm>
        <a:off x="93114" y="1390930"/>
        <a:ext cx="1571656" cy="186629"/>
      </dsp:txXfrm>
    </dsp:sp>
    <dsp:sp modelId="{304C9705-843C-4F61-801F-79BECC9DE369}">
      <dsp:nvSpPr>
        <dsp:cNvPr id="0" name=""/>
        <dsp:cNvSpPr/>
      </dsp:nvSpPr>
      <dsp:spPr>
        <a:xfrm>
          <a:off x="2364405" y="49416"/>
          <a:ext cx="1746284" cy="2054452"/>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EECED78-4817-4221-8653-CAC7DB926A45}">
      <dsp:nvSpPr>
        <dsp:cNvPr id="0" name=""/>
        <dsp:cNvSpPr/>
      </dsp:nvSpPr>
      <dsp:spPr>
        <a:xfrm>
          <a:off x="2430030" y="0"/>
          <a:ext cx="1571656" cy="133539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7175C2-2694-43C0-B76C-E7CAB5F64ACB}">
      <dsp:nvSpPr>
        <dsp:cNvPr id="0" name=""/>
        <dsp:cNvSpPr/>
      </dsp:nvSpPr>
      <dsp:spPr>
        <a:xfrm>
          <a:off x="2419013" y="1412217"/>
          <a:ext cx="1571656" cy="202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kumimoji="1" lang="ja-JP" altLang="en-US" sz="1050" kern="1200"/>
            <a:t>⑤白羽の矢を立てます</a:t>
          </a:r>
        </a:p>
      </dsp:txBody>
      <dsp:txXfrm>
        <a:off x="2419013" y="1412217"/>
        <a:ext cx="1571656" cy="202854"/>
      </dsp:txXfrm>
    </dsp:sp>
    <dsp:sp modelId="{03CB60DF-4BAD-40DC-8D03-235F24C8D76C}">
      <dsp:nvSpPr>
        <dsp:cNvPr id="0" name=""/>
        <dsp:cNvSpPr/>
      </dsp:nvSpPr>
      <dsp:spPr>
        <a:xfrm>
          <a:off x="4728479" y="49416"/>
          <a:ext cx="1746284" cy="2054452"/>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D5E080F-038C-4512-A180-96246B2EACE2}">
      <dsp:nvSpPr>
        <dsp:cNvPr id="0" name=""/>
        <dsp:cNvSpPr/>
      </dsp:nvSpPr>
      <dsp:spPr>
        <a:xfrm>
          <a:off x="4800501" y="0"/>
          <a:ext cx="1571656" cy="1335394"/>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C8259B-D2BF-424D-8323-D75DB4ED5BE5}">
      <dsp:nvSpPr>
        <dsp:cNvPr id="0" name=""/>
        <dsp:cNvSpPr/>
      </dsp:nvSpPr>
      <dsp:spPr>
        <a:xfrm>
          <a:off x="4789342" y="1380294"/>
          <a:ext cx="1571656" cy="2028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⑥祭典後の直会</a:t>
          </a:r>
        </a:p>
      </dsp:txBody>
      <dsp:txXfrm>
        <a:off x="4789342" y="1380294"/>
        <a:ext cx="1571656" cy="2028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6B27F-5AA8-468D-B57B-B59E9A079822}">
      <dsp:nvSpPr>
        <dsp:cNvPr id="0" name=""/>
        <dsp:cNvSpPr/>
      </dsp:nvSpPr>
      <dsp:spPr>
        <a:xfrm>
          <a:off x="278360" y="108945"/>
          <a:ext cx="1587038" cy="1912960"/>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F5E50CCE-5BA0-4E05-AF23-5842DD1696B8}">
      <dsp:nvSpPr>
        <dsp:cNvPr id="0" name=""/>
        <dsp:cNvSpPr/>
      </dsp:nvSpPr>
      <dsp:spPr>
        <a:xfrm>
          <a:off x="331149" y="0"/>
          <a:ext cx="1428334" cy="1213617"/>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D14DE4-580D-45EA-98B2-18799123988F}">
      <dsp:nvSpPr>
        <dsp:cNvPr id="0" name=""/>
        <dsp:cNvSpPr/>
      </dsp:nvSpPr>
      <dsp:spPr>
        <a:xfrm>
          <a:off x="0" y="1410813"/>
          <a:ext cx="2122890" cy="2006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①神職に続いて進みます</a:t>
          </a:r>
        </a:p>
      </dsp:txBody>
      <dsp:txXfrm>
        <a:off x="0" y="1410813"/>
        <a:ext cx="2122890" cy="200649"/>
      </dsp:txXfrm>
    </dsp:sp>
    <dsp:sp modelId="{47E7DEAF-942C-4E6C-BA79-DA84C0E77B9A}">
      <dsp:nvSpPr>
        <dsp:cNvPr id="0" name=""/>
        <dsp:cNvSpPr/>
      </dsp:nvSpPr>
      <dsp:spPr>
        <a:xfrm>
          <a:off x="2711954" y="95465"/>
          <a:ext cx="1587038" cy="1867104"/>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013CFE7-B0DF-477F-84CF-C5809A710BD3}">
      <dsp:nvSpPr>
        <dsp:cNvPr id="0" name=""/>
        <dsp:cNvSpPr/>
      </dsp:nvSpPr>
      <dsp:spPr>
        <a:xfrm flipV="1">
          <a:off x="984798" y="611481"/>
          <a:ext cx="59575" cy="50389"/>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7A02B49-6993-435C-8216-140C8D2F9798}">
      <dsp:nvSpPr>
        <dsp:cNvPr id="0" name=""/>
        <dsp:cNvSpPr/>
      </dsp:nvSpPr>
      <dsp:spPr>
        <a:xfrm>
          <a:off x="2523379" y="1423685"/>
          <a:ext cx="1428334" cy="175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②お祓いをします</a:t>
          </a:r>
        </a:p>
      </dsp:txBody>
      <dsp:txXfrm>
        <a:off x="2523379" y="1423685"/>
        <a:ext cx="1428334" cy="175317"/>
      </dsp:txXfrm>
    </dsp:sp>
    <dsp:sp modelId="{7D0A749E-9D51-44A8-9661-E4BB9A92E940}">
      <dsp:nvSpPr>
        <dsp:cNvPr id="0" name=""/>
        <dsp:cNvSpPr/>
      </dsp:nvSpPr>
      <dsp:spPr>
        <a:xfrm>
          <a:off x="4886430" y="95465"/>
          <a:ext cx="1587038" cy="1867104"/>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28FFAFE6-00F0-4A3B-B0B2-C7B3FFE0A8CD}">
      <dsp:nvSpPr>
        <dsp:cNvPr id="0" name=""/>
        <dsp:cNvSpPr/>
      </dsp:nvSpPr>
      <dsp:spPr>
        <a:xfrm flipH="1" flipV="1">
          <a:off x="2432417" y="860230"/>
          <a:ext cx="670146" cy="118242"/>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23E1FE-7A75-40D6-A608-125B0FDF9B0B}">
      <dsp:nvSpPr>
        <dsp:cNvPr id="0" name=""/>
        <dsp:cNvSpPr/>
      </dsp:nvSpPr>
      <dsp:spPr>
        <a:xfrm>
          <a:off x="4744362" y="1423685"/>
          <a:ext cx="1428334" cy="1753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③舞殿へ移動します</a:t>
          </a:r>
        </a:p>
      </dsp:txBody>
      <dsp:txXfrm>
        <a:off x="4744362" y="1423685"/>
        <a:ext cx="1428334" cy="1753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46FB71-442F-4AE0-BA16-69788F5F9D5F}">
      <dsp:nvSpPr>
        <dsp:cNvPr id="0" name=""/>
        <dsp:cNvSpPr/>
      </dsp:nvSpPr>
      <dsp:spPr>
        <a:xfrm>
          <a:off x="3200" y="136683"/>
          <a:ext cx="1597930" cy="1879918"/>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04E76B79-2240-47CC-ABA1-0A17A3169BE4}">
      <dsp:nvSpPr>
        <dsp:cNvPr id="0" name=""/>
        <dsp:cNvSpPr/>
      </dsp:nvSpPr>
      <dsp:spPr>
        <a:xfrm>
          <a:off x="857289" y="562682"/>
          <a:ext cx="439523" cy="277491"/>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B7A371-24EF-49AB-A762-F840FB8225D5}">
      <dsp:nvSpPr>
        <dsp:cNvPr id="0" name=""/>
        <dsp:cNvSpPr/>
      </dsp:nvSpPr>
      <dsp:spPr>
        <a:xfrm>
          <a:off x="279503" y="1364570"/>
          <a:ext cx="1438137" cy="170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④斎主祝詞奏上</a:t>
          </a:r>
        </a:p>
      </dsp:txBody>
      <dsp:txXfrm>
        <a:off x="279503" y="1364570"/>
        <a:ext cx="1438137" cy="170774"/>
      </dsp:txXfrm>
    </dsp:sp>
    <dsp:sp modelId="{304C9705-843C-4F61-801F-79BECC9DE369}">
      <dsp:nvSpPr>
        <dsp:cNvPr id="0" name=""/>
        <dsp:cNvSpPr/>
      </dsp:nvSpPr>
      <dsp:spPr>
        <a:xfrm>
          <a:off x="2369214" y="136683"/>
          <a:ext cx="1597930" cy="1879918"/>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EECED78-4817-4221-8653-CAC7DB926A45}">
      <dsp:nvSpPr>
        <dsp:cNvPr id="0" name=""/>
        <dsp:cNvSpPr/>
      </dsp:nvSpPr>
      <dsp:spPr>
        <a:xfrm>
          <a:off x="3027997" y="668894"/>
          <a:ext cx="491282" cy="411881"/>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7175C2-2694-43C0-B76C-E7CAB5F64ACB}">
      <dsp:nvSpPr>
        <dsp:cNvPr id="0" name=""/>
        <dsp:cNvSpPr/>
      </dsp:nvSpPr>
      <dsp:spPr>
        <a:xfrm>
          <a:off x="2230564" y="1347031"/>
          <a:ext cx="2003484" cy="292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100000"/>
            </a:lnSpc>
            <a:spcBef>
              <a:spcPct val="0"/>
            </a:spcBef>
            <a:spcAft>
              <a:spcPct val="35000"/>
            </a:spcAft>
            <a:buNone/>
          </a:pPr>
          <a:r>
            <a:rPr kumimoji="1" lang="ja-JP" altLang="en-US" sz="1050" kern="1200" dirty="0">
              <a:latin typeface="HG正楷書体-PRO" panose="03000600000000000000" pitchFamily="66" charset="-128"/>
              <a:ea typeface="HG正楷書体-PRO" panose="03000600000000000000" pitchFamily="66" charset="-128"/>
            </a:rPr>
            <a:t>⑤成人としての誓いを立てます</a:t>
          </a:r>
        </a:p>
      </dsp:txBody>
      <dsp:txXfrm>
        <a:off x="2230564" y="1347031"/>
        <a:ext cx="2003484" cy="292131"/>
      </dsp:txXfrm>
    </dsp:sp>
    <dsp:sp modelId="{03CB60DF-4BAD-40DC-8D03-235F24C8D76C}">
      <dsp:nvSpPr>
        <dsp:cNvPr id="0" name=""/>
        <dsp:cNvSpPr/>
      </dsp:nvSpPr>
      <dsp:spPr>
        <a:xfrm>
          <a:off x="4804595" y="136683"/>
          <a:ext cx="1597930" cy="1879918"/>
        </a:xfrm>
        <a:prstGeom prst="rect">
          <a:avLst/>
        </a:prstGeom>
        <a:noFill/>
        <a:ln w="6350" cap="flat" cmpd="sng" algn="ctr">
          <a:noFill/>
          <a:prstDash val="solid"/>
          <a:miter lim="800000"/>
        </a:ln>
        <a:effectLst/>
      </dsp:spPr>
      <dsp:style>
        <a:lnRef idx="1">
          <a:scrgbClr r="0" g="0" b="0"/>
        </a:lnRef>
        <a:fillRef idx="1">
          <a:scrgbClr r="0" g="0" b="0"/>
        </a:fillRef>
        <a:effectRef idx="0">
          <a:scrgbClr r="0" g="0" b="0"/>
        </a:effectRef>
        <a:fontRef idx="minor"/>
      </dsp:style>
    </dsp:sp>
    <dsp:sp modelId="{7D5E080F-038C-4512-A180-96246B2EACE2}">
      <dsp:nvSpPr>
        <dsp:cNvPr id="0" name=""/>
        <dsp:cNvSpPr/>
      </dsp:nvSpPr>
      <dsp:spPr>
        <a:xfrm>
          <a:off x="5333047" y="527850"/>
          <a:ext cx="279142" cy="332882"/>
        </a:xfrm>
        <a:prstGeom prst="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C8259B-D2BF-424D-8323-D75DB4ED5BE5}">
      <dsp:nvSpPr>
        <dsp:cNvPr id="0" name=""/>
        <dsp:cNvSpPr/>
      </dsp:nvSpPr>
      <dsp:spPr>
        <a:xfrm>
          <a:off x="4590810" y="1364134"/>
          <a:ext cx="1736666" cy="345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5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⑥祭典後、破魔矢を</a:t>
          </a:r>
          <a:endParaRPr kumimoji="1" lang="en-US" altLang="ja-JP" sz="1100" kern="1200" dirty="0">
            <a:latin typeface="HG正楷書体-PRO" panose="03000600000000000000" pitchFamily="66" charset="-128"/>
            <a:ea typeface="HG正楷書体-PRO" panose="03000600000000000000" pitchFamily="66" charset="-128"/>
          </a:endParaRPr>
        </a:p>
        <a:p>
          <a:pPr marL="0" lvl="0" indent="0" algn="ctr" defTabSz="488950">
            <a:lnSpc>
              <a:spcPct val="50000"/>
            </a:lnSpc>
            <a:spcBef>
              <a:spcPct val="0"/>
            </a:spcBef>
            <a:spcAft>
              <a:spcPct val="35000"/>
            </a:spcAft>
            <a:buNone/>
          </a:pPr>
          <a:r>
            <a:rPr kumimoji="1" lang="ja-JP" altLang="en-US" sz="1100" kern="1200" dirty="0">
              <a:latin typeface="HG正楷書体-PRO" panose="03000600000000000000" pitchFamily="66" charset="-128"/>
              <a:ea typeface="HG正楷書体-PRO" panose="03000600000000000000" pitchFamily="66" charset="-128"/>
            </a:rPr>
            <a:t>お渡し致します</a:t>
          </a:r>
          <a:endParaRPr kumimoji="1" lang="en-US" altLang="ja-JP" sz="1100" kern="1200" dirty="0">
            <a:latin typeface="HG正楷書体-PRO" panose="03000600000000000000" pitchFamily="66" charset="-128"/>
            <a:ea typeface="HG正楷書体-PRO" panose="03000600000000000000" pitchFamily="66" charset="-128"/>
          </a:endParaRPr>
        </a:p>
      </dsp:txBody>
      <dsp:txXfrm>
        <a:off x="4590810" y="1364134"/>
        <a:ext cx="1736666" cy="345858"/>
      </dsp:txXfrm>
    </dsp:sp>
  </dsp:spTree>
</dsp:drawing>
</file>

<file path=ppt/diagrams/layout1.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CaptionedPictures">
  <dgm:title val=""/>
  <dgm:desc val=""/>
  <dgm:catLst>
    <dgm:cat type="picture" pri="5000"/>
    <dgm:cat type="pictureconvert" pri="50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60" srcId="0" destId="10" srcOrd="0" destOrd="0"/>
        <dgm:cxn modelId="12" srcId="10" destId="11" srcOrd="0" destOrd="0"/>
        <dgm:cxn modelId="7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 modelId="90" srcId="0" destId="40" srcOrd="3" destOrd="0"/>
        <dgm:cxn modelId="42" srcId="40" destId="41" srcOrd="0" destOrd="0"/>
      </dgm:cxnLst>
      <dgm:bg/>
      <dgm:whole/>
    </dgm:dataModel>
  </dgm:clrData>
  <dgm:layoutNode name="Name0">
    <dgm:varLst>
      <dgm:chMax/>
      <dgm:chPref/>
      <dgm:dir/>
    </dgm:varLst>
    <dgm:choose name="Name1">
      <dgm:if name="Name2" func="var" arg="dir" op="equ" val="norm">
        <dgm:alg type="snake">
          <dgm:param type="off" val="ctr"/>
        </dgm:alg>
      </dgm:if>
      <dgm:else name="Name3">
        <dgm:alg type="snake">
          <dgm:param type="grDir" val="tR"/>
          <dgm:param type="off" val="ctr"/>
        </dgm:alg>
      </dgm:else>
    </dgm:choose>
    <dgm:shape xmlns:r="http://schemas.openxmlformats.org/officeDocument/2006/relationships" r:blip="">
      <dgm:adjLst/>
    </dgm:shape>
    <dgm:constrLst>
      <dgm:constr type="primFontSz" for="des" forName="Parent" op="equ"/>
      <dgm:constr type="primFontSz" for="des" forName="Child" refType="primFontSz" refFor="des" refForName="Parent" op="lte"/>
      <dgm:constr type="w" for="ch" forName="composite" refType="w"/>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val="1"/>
          <dgm:chPref val="1"/>
        </dgm:varLst>
        <dgm:alg type="composite">
          <dgm:param type="ar" val="0.85"/>
        </dgm:alg>
        <dgm:shape xmlns:r="http://schemas.openxmlformats.org/officeDocument/2006/relationships" r:blip="">
          <dgm:adjLst/>
        </dgm:shape>
        <dgm:constrLst>
          <dgm:constr type="l" for="ch" forName="Accent" refType="w" fact="0"/>
          <dgm:constr type="t" for="ch" forName="Accent" refType="h" fact="0"/>
          <dgm:constr type="w" for="ch" forName="Accent" refType="w"/>
          <dgm:constr type="h" for="ch" forName="Accent" refType="h"/>
          <dgm:constr type="l" for="ch" forName="Image" refType="w" fact="0.05"/>
          <dgm:constr type="t" for="ch" forName="Image" refType="h" fact="0.04"/>
          <dgm:constr type="w" for="ch" forName="Image" refType="w" fact="0.9"/>
          <dgm:constr type="h" for="ch" forName="Image" refType="h" fact="0.65"/>
          <dgm:constr type="l" for="ch" forName="ChildComposite" refType="w" fact="0.05"/>
          <dgm:constr type="t" for="ch" forName="ChildComposite" refType="h" fact="0.69"/>
          <dgm:constr type="w" for="ch" forName="ChildComposite" refType="w" fact="0.9"/>
          <dgm:constr type="h" for="ch" forName="ChildComposite" refType="h" fact="0.27"/>
        </dgm:constrLst>
        <dgm:layoutNode name="Accent" styleLbl="trAlignAcc1">
          <dgm:varLst>
            <dgm:chMax val="0"/>
            <dgm:chPref val="0"/>
          </dgm:varLst>
          <dgm:alg type="sp"/>
          <dgm:shape xmlns:r="http://schemas.openxmlformats.org/officeDocument/2006/relationships" type="rect" r:blip="">
            <dgm:adjLst/>
          </dgm:shape>
          <dgm:presOf/>
        </dgm:layoutNode>
        <dgm:layoutNode name="Image" styleLbl="alignImgPlace1">
          <dgm:varLst>
            <dgm:chMax val="0"/>
            <dgm:chPref val="0"/>
          </dgm:varLst>
          <dgm:alg type="sp"/>
          <dgm:shape xmlns:r="http://schemas.openxmlformats.org/officeDocument/2006/relationships" type="rect" r:blip="" blipPhldr="1">
            <dgm:adjLst/>
          </dgm:shape>
          <dgm:presOf/>
        </dgm:layoutNode>
        <dgm:layoutNode name="ChildComposite">
          <dgm:alg type="composite"/>
          <dgm:shape xmlns:r="http://schemas.openxmlformats.org/officeDocument/2006/relationships" r:blip="">
            <dgm:adjLst/>
          </dgm:shape>
          <dgm:choose name="Name4">
            <dgm:if name="Name5" axis="ch" ptType="node" func="cnt" op="gte" val="1">
              <dgm:constrLst>
                <dgm:constr type="l" for="ch" forName="Parent" refType="w" fact="0"/>
                <dgm:constr type="t" for="ch" forName="Parent" refType="h" fact="0"/>
                <dgm:constr type="w" for="ch" forName="Parent" refType="w"/>
                <dgm:constr type="h" for="ch" forName="Parent" refType="h" fact="0.3704"/>
                <dgm:constr type="l" for="ch" forName="Child" refType="w" fact="0"/>
                <dgm:constr type="t" for="ch" forName="Child" refType="h" fact="0.3704"/>
                <dgm:constr type="w" for="ch" forName="Child" refType="w"/>
                <dgm:constr type="h" for="ch" forName="Child" refType="h" fact="0.6296"/>
              </dgm:constrLst>
            </dgm:if>
            <dgm:else name="Name6">
              <dgm:constrLst>
                <dgm:constr type="l" for="ch" forName="Parent" refType="w" fact="0"/>
                <dgm:constr type="t" for="ch" forName="Parent" refType="h" fact="0"/>
                <dgm:constr type="w" for="ch" forName="Parent" refType="w"/>
                <dgm:constr type="h" for="ch" forName="Parent" refType="h"/>
                <dgm:constr type="l" for="ch" forName="Child" refType="w" fact="0"/>
                <dgm:constr type="t" for="ch" forName="Child" refType="h" fact="0"/>
                <dgm:constr type="w" for="ch" forName="Child" refType="w" fact="0"/>
                <dgm:constr type="h" for="ch" forName="Child" refType="h" fact="0"/>
              </dgm:constrLst>
            </dgm:else>
          </dgm:choose>
          <dgm:layoutNode name="Child" styleLbl="node1">
            <dgm:varLst>
              <dgm:chMax val="0"/>
              <dgm:chPref val="0"/>
              <dgm:bulletEnabled val="1"/>
            </dgm:varLst>
            <dgm:choose name="Name7">
              <dgm:if name="Name8" axis="ch" ptType="node" func="cnt" op="gt" val="1">
                <dgm:alg type="tx">
                  <dgm:param type="parTxLTRAlign" val="l"/>
                  <dgm:param type="parTxRTLAlign" val="r"/>
                  <dgm:param type="txAnchorVert" val="mid"/>
                  <dgm:param type="txAnchorVertCh" val="mid"/>
                </dgm:alg>
              </dgm:if>
              <dgm:else name="Name9">
                <dgm:alg type="tx">
                  <dgm:param type="parTxLTRAlign" val="ctr"/>
                  <dgm:param type="parTxRTLAlign" val="ctr"/>
                  <dgm:param type="shpTxLTRAlignCh" val="l"/>
                  <dgm:param type="shpTxRTLAlignCh" val="r"/>
                  <dgm:param type="txAnchorVert" val="mid"/>
                  <dgm:param type="txAnchorVertCh" val="mid"/>
                </dgm:alg>
              </dgm:else>
            </dgm:choose>
            <dgm:choose name="Name10">
              <dgm:if name="Name11" axis="ch" ptType="node" func="cnt" op="gte" val="1">
                <dgm:shape xmlns:r="http://schemas.openxmlformats.org/officeDocument/2006/relationships" type="rect" r:blip="">
                  <dgm:adjLst/>
                </dgm:shape>
              </dgm:if>
              <dgm:else name="Name12">
                <dgm:shape xmlns:r="http://schemas.openxmlformats.org/officeDocument/2006/relationships" type="rect" r:blip="" hideGeom="1">
                  <dgm:adjLst/>
                </dgm:shape>
              </dgm:else>
            </dgm:choose>
            <dgm:choose name="Name13">
              <dgm:if name="Name14" axis="ch" ptType="node" func="cnt" op="gte" val="1">
                <dgm:presOf axis="des" ptType="node"/>
              </dgm:if>
              <dgm:else name="Name15">
                <dgm:presOf/>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 styleLbl="revTx">
            <dgm:varLst>
              <dgm:chMax val="1"/>
              <dgm:chPref val="0"/>
              <dgm:bulletEnabled val="1"/>
            </dgm:varLst>
            <dgm:alg type="tx">
              <dgm:param type="shpTxLTRAlignCh" val="ctr"/>
              <dgm:param type="txAnchorVert" val="mid"/>
            </dgm:alg>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435CA18-EEDA-48CC-B025-75C8886FF43E}" type="datetimeFigureOut">
              <a:rPr kumimoji="1" lang="ja-JP" altLang="en-US" smtClean="0"/>
              <a:t>2023/11/20</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D209ABF-DDC0-4DBA-90E2-9F1C229F4622}" type="slidenum">
              <a:rPr kumimoji="1" lang="ja-JP" altLang="en-US" smtClean="0"/>
              <a:t>‹#›</a:t>
            </a:fld>
            <a:endParaRPr kumimoji="1" lang="ja-JP" altLang="en-US"/>
          </a:p>
        </p:txBody>
      </p:sp>
    </p:spTree>
    <p:extLst>
      <p:ext uri="{BB962C8B-B14F-4D97-AF65-F5344CB8AC3E}">
        <p14:creationId xmlns:p14="http://schemas.microsoft.com/office/powerpoint/2010/main" val="1594816845"/>
      </p:ext>
    </p:extLst>
  </p:cSld>
  <p:clrMap bg1="lt1" tx1="dk1" bg2="lt2" tx2="dk2" accent1="accent1" accent2="accent2" accent3="accent3" accent4="accent4" accent5="accent5" accent6="accent6" hlink="hlink" folHlink="folHlink"/>
  <p:notesStyle>
    <a:lvl1pPr marL="0" algn="l" defTabSz="839876" rtl="0" eaLnBrk="1" latinLnBrk="0" hangingPunct="1">
      <a:defRPr kumimoji="1" sz="1102" kern="1200">
        <a:solidFill>
          <a:schemeClr val="tx1"/>
        </a:solidFill>
        <a:latin typeface="+mn-lt"/>
        <a:ea typeface="+mn-ea"/>
        <a:cs typeface="+mn-cs"/>
      </a:defRPr>
    </a:lvl1pPr>
    <a:lvl2pPr marL="419938" algn="l" defTabSz="839876" rtl="0" eaLnBrk="1" latinLnBrk="0" hangingPunct="1">
      <a:defRPr kumimoji="1" sz="1102" kern="1200">
        <a:solidFill>
          <a:schemeClr val="tx1"/>
        </a:solidFill>
        <a:latin typeface="+mn-lt"/>
        <a:ea typeface="+mn-ea"/>
        <a:cs typeface="+mn-cs"/>
      </a:defRPr>
    </a:lvl2pPr>
    <a:lvl3pPr marL="839876" algn="l" defTabSz="839876" rtl="0" eaLnBrk="1" latinLnBrk="0" hangingPunct="1">
      <a:defRPr kumimoji="1" sz="1102" kern="1200">
        <a:solidFill>
          <a:schemeClr val="tx1"/>
        </a:solidFill>
        <a:latin typeface="+mn-lt"/>
        <a:ea typeface="+mn-ea"/>
        <a:cs typeface="+mn-cs"/>
      </a:defRPr>
    </a:lvl3pPr>
    <a:lvl4pPr marL="1259815" algn="l" defTabSz="839876" rtl="0" eaLnBrk="1" latinLnBrk="0" hangingPunct="1">
      <a:defRPr kumimoji="1" sz="1102" kern="1200">
        <a:solidFill>
          <a:schemeClr val="tx1"/>
        </a:solidFill>
        <a:latin typeface="+mn-lt"/>
        <a:ea typeface="+mn-ea"/>
        <a:cs typeface="+mn-cs"/>
      </a:defRPr>
    </a:lvl4pPr>
    <a:lvl5pPr marL="1679753" algn="l" defTabSz="839876" rtl="0" eaLnBrk="1" latinLnBrk="0" hangingPunct="1">
      <a:defRPr kumimoji="1" sz="1102" kern="1200">
        <a:solidFill>
          <a:schemeClr val="tx1"/>
        </a:solidFill>
        <a:latin typeface="+mn-lt"/>
        <a:ea typeface="+mn-ea"/>
        <a:cs typeface="+mn-cs"/>
      </a:defRPr>
    </a:lvl5pPr>
    <a:lvl6pPr marL="2099691" algn="l" defTabSz="839876" rtl="0" eaLnBrk="1" latinLnBrk="0" hangingPunct="1">
      <a:defRPr kumimoji="1" sz="1102" kern="1200">
        <a:solidFill>
          <a:schemeClr val="tx1"/>
        </a:solidFill>
        <a:latin typeface="+mn-lt"/>
        <a:ea typeface="+mn-ea"/>
        <a:cs typeface="+mn-cs"/>
      </a:defRPr>
    </a:lvl6pPr>
    <a:lvl7pPr marL="2519629" algn="l" defTabSz="839876" rtl="0" eaLnBrk="1" latinLnBrk="0" hangingPunct="1">
      <a:defRPr kumimoji="1" sz="1102" kern="1200">
        <a:solidFill>
          <a:schemeClr val="tx1"/>
        </a:solidFill>
        <a:latin typeface="+mn-lt"/>
        <a:ea typeface="+mn-ea"/>
        <a:cs typeface="+mn-cs"/>
      </a:defRPr>
    </a:lvl7pPr>
    <a:lvl8pPr marL="2939567" algn="l" defTabSz="839876" rtl="0" eaLnBrk="1" latinLnBrk="0" hangingPunct="1">
      <a:defRPr kumimoji="1" sz="1102" kern="1200">
        <a:solidFill>
          <a:schemeClr val="tx1"/>
        </a:solidFill>
        <a:latin typeface="+mn-lt"/>
        <a:ea typeface="+mn-ea"/>
        <a:cs typeface="+mn-cs"/>
      </a:defRPr>
    </a:lvl8pPr>
    <a:lvl9pPr marL="3359506" algn="l" defTabSz="839876" rtl="0" eaLnBrk="1" latinLnBrk="0" hangingPunct="1">
      <a:defRPr kumimoji="1" sz="110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D209ABF-DDC0-4DBA-90E2-9F1C229F4622}" type="slidenum">
              <a:rPr kumimoji="1" lang="ja-JP" altLang="en-US" smtClean="0"/>
              <a:t>1</a:t>
            </a:fld>
            <a:endParaRPr kumimoji="1" lang="ja-JP" altLang="en-US"/>
          </a:p>
        </p:txBody>
      </p:sp>
    </p:spTree>
    <p:extLst>
      <p:ext uri="{BB962C8B-B14F-4D97-AF65-F5344CB8AC3E}">
        <p14:creationId xmlns:p14="http://schemas.microsoft.com/office/powerpoint/2010/main" val="1190521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D209ABF-DDC0-4DBA-90E2-9F1C229F4622}" type="slidenum">
              <a:rPr kumimoji="1" lang="ja-JP" altLang="en-US" smtClean="0"/>
              <a:t>2</a:t>
            </a:fld>
            <a:endParaRPr kumimoji="1" lang="ja-JP" altLang="en-US"/>
          </a:p>
        </p:txBody>
      </p:sp>
    </p:spTree>
    <p:extLst>
      <p:ext uri="{BB962C8B-B14F-4D97-AF65-F5344CB8AC3E}">
        <p14:creationId xmlns:p14="http://schemas.microsoft.com/office/powerpoint/2010/main" val="2576992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89164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094611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37878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55841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255643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03626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269550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1598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361883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3400010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B470F5E-024C-4963-A035-5BBFDC8F08CD}" type="datetimeFigureOut">
              <a:rPr kumimoji="1" lang="ja-JP" altLang="en-US" smtClean="0"/>
              <a:t>2023/11/20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2487605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B470F5E-024C-4963-A035-5BBFDC8F08CD}" type="datetimeFigureOut">
              <a:rPr kumimoji="1" lang="ja-JP" altLang="en-US" smtClean="0"/>
              <a:t>2023/11/20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C96265C-5B84-4583-8E5E-43586A1E9842}" type="slidenum">
              <a:rPr kumimoji="1" lang="ja-JP" altLang="en-US" smtClean="0"/>
              <a:t>‹#›</a:t>
            </a:fld>
            <a:endParaRPr kumimoji="1" lang="ja-JP" altLang="en-US"/>
          </a:p>
        </p:txBody>
      </p:sp>
    </p:spTree>
    <p:extLst>
      <p:ext uri="{BB962C8B-B14F-4D97-AF65-F5344CB8AC3E}">
        <p14:creationId xmlns:p14="http://schemas.microsoft.com/office/powerpoint/2010/main" val="11316657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13" Type="http://schemas.microsoft.com/office/2007/relationships/diagramDrawing" Target="../diagrams/drawing2.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QuickStyle" Target="../diagrams/quickStyle2.xml"/><Relationship Id="rId5" Type="http://schemas.openxmlformats.org/officeDocument/2006/relationships/diagramQuickStyle" Target="../diagrams/quickStyle1.xml"/><Relationship Id="rId15" Type="http://schemas.openxmlformats.org/officeDocument/2006/relationships/hyperlink" Target="mailto:mail@hachimangu.or.jp" TargetMode="External"/><Relationship Id="rId10" Type="http://schemas.openxmlformats.org/officeDocument/2006/relationships/diagramLayout" Target="../diagrams/layout2.xml"/><Relationship Id="rId4" Type="http://schemas.openxmlformats.org/officeDocument/2006/relationships/diagramLayout" Target="../diagrams/layout1.xml"/><Relationship Id="rId9" Type="http://schemas.openxmlformats.org/officeDocument/2006/relationships/diagramData" Target="../diagrams/data2.xml"/><Relationship Id="rId1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7.jpeg"/><Relationship Id="rId18" Type="http://schemas.openxmlformats.org/officeDocument/2006/relationships/image" Target="../media/image9.jpeg"/><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17" Type="http://schemas.openxmlformats.org/officeDocument/2006/relationships/image" Target="../media/image4.jpeg"/><Relationship Id="rId2" Type="http://schemas.openxmlformats.org/officeDocument/2006/relationships/notesSlide" Target="../notesSlides/notesSlide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5" Type="http://schemas.openxmlformats.org/officeDocument/2006/relationships/image" Target="../media/image1.jpeg"/><Relationship Id="rId10" Type="http://schemas.openxmlformats.org/officeDocument/2006/relationships/diagramQuickStyle" Target="../diagrams/quickStyle4.xml"/><Relationship Id="rId19" Type="http://schemas.openxmlformats.org/officeDocument/2006/relationships/image" Target="../media/image2.jpeg"/><Relationship Id="rId4" Type="http://schemas.openxmlformats.org/officeDocument/2006/relationships/diagramLayout" Target="../diagrams/layout3.xml"/><Relationship Id="rId9" Type="http://schemas.openxmlformats.org/officeDocument/2006/relationships/diagramLayout" Target="../diagrams/layout4.xml"/><Relationship Id="rId1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7D7ADBD-3AF9-4CAC-8024-0F7BD7DB49A8}"/>
              </a:ext>
            </a:extLst>
          </p:cNvPr>
          <p:cNvSpPr/>
          <p:nvPr/>
        </p:nvSpPr>
        <p:spPr>
          <a:xfrm>
            <a:off x="132907" y="147000"/>
            <a:ext cx="6592185" cy="9612000"/>
          </a:xfrm>
          <a:prstGeom prst="rect">
            <a:avLst/>
          </a:prstGeom>
          <a:noFill/>
          <a:ln w="73025"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5F45C6A-26AE-411F-AAF9-AFE68EE1ED99}"/>
              </a:ext>
            </a:extLst>
          </p:cNvPr>
          <p:cNvSpPr txBox="1"/>
          <p:nvPr/>
        </p:nvSpPr>
        <p:spPr>
          <a:xfrm>
            <a:off x="540893" y="3154128"/>
            <a:ext cx="5877370" cy="2627194"/>
          </a:xfrm>
          <a:prstGeom prst="rect">
            <a:avLst/>
          </a:prstGeom>
          <a:noFill/>
        </p:spPr>
        <p:txBody>
          <a:bodyPr wrap="square" rtlCol="0">
            <a:spAutoFit/>
          </a:bodyPr>
          <a:lstStyle/>
          <a:p>
            <a:pPr algn="just">
              <a:lnSpc>
                <a:spcPct val="150000"/>
              </a:lnSpc>
            </a:pPr>
            <a:r>
              <a:rPr kumimoji="1" lang="ja-JP" altLang="en-US" sz="1400" dirty="0">
                <a:latin typeface="HG正楷書体-PRO" panose="03000600000000000000" pitchFamily="66" charset="-128"/>
                <a:ea typeface="HG正楷書体-PRO" panose="03000600000000000000" pitchFamily="66" charset="-128"/>
              </a:rPr>
              <a:t>令和６年 鶴岡八幡宮成人祭を下記の通り執行致します。</a:t>
            </a:r>
            <a:endParaRPr kumimoji="1" lang="en-US" altLang="ja-JP" sz="1400" dirty="0">
              <a:latin typeface="HG正楷書体-PRO" panose="03000600000000000000" pitchFamily="66" charset="-128"/>
              <a:ea typeface="HG正楷書体-PRO" panose="03000600000000000000" pitchFamily="66" charset="-128"/>
            </a:endParaRPr>
          </a:p>
          <a:p>
            <a:pPr algn="just">
              <a:lnSpc>
                <a:spcPct val="150000"/>
              </a:lnSpc>
            </a:pPr>
            <a:r>
              <a:rPr kumimoji="1" lang="ja-JP" altLang="en-US" sz="1400" dirty="0">
                <a:latin typeface="HG正楷書体-PRO" panose="03000600000000000000" pitchFamily="66" charset="-128"/>
                <a:ea typeface="HG正楷書体-PRO" panose="03000600000000000000" pitchFamily="66" charset="-128"/>
              </a:rPr>
              <a:t>成人は冠婚葬祭の「冠」にあたる人生の大きな節目になります。</a:t>
            </a:r>
            <a:endParaRPr kumimoji="1" lang="en-US" altLang="ja-JP" sz="1400" dirty="0">
              <a:latin typeface="HG正楷書体-PRO" panose="03000600000000000000" pitchFamily="66" charset="-128"/>
              <a:ea typeface="HG正楷書体-PRO" panose="03000600000000000000" pitchFamily="66" charset="-128"/>
            </a:endParaRPr>
          </a:p>
          <a:p>
            <a:pPr algn="just">
              <a:lnSpc>
                <a:spcPct val="150000"/>
              </a:lnSpc>
            </a:pPr>
            <a:r>
              <a:rPr kumimoji="1" lang="ja-JP" altLang="en-US" sz="1400" dirty="0">
                <a:latin typeface="HG正楷書体-PRO" panose="03000600000000000000" pitchFamily="66" charset="-128"/>
                <a:ea typeface="HG正楷書体-PRO" panose="03000600000000000000" pitchFamily="66" charset="-128"/>
              </a:rPr>
              <a:t>成人祭は、自分がこれまで無事に成長できたことを神様や祖先のご加護、家族のおかげとして感謝するとともに、大人としての自覚と責任を果たすことをご神前に誓う重要な祭事です。</a:t>
            </a:r>
            <a:endParaRPr kumimoji="1" lang="en-US" altLang="ja-JP" sz="1400" dirty="0">
              <a:latin typeface="HG正楷書体-PRO" panose="03000600000000000000" pitchFamily="66" charset="-128"/>
              <a:ea typeface="HG正楷書体-PRO" panose="03000600000000000000" pitchFamily="66" charset="-128"/>
            </a:endParaRPr>
          </a:p>
          <a:p>
            <a:pPr algn="just">
              <a:lnSpc>
                <a:spcPct val="150000"/>
              </a:lnSpc>
            </a:pPr>
            <a:r>
              <a:rPr kumimoji="1" lang="ja-JP" altLang="en-US" sz="1400" dirty="0">
                <a:latin typeface="HG正楷書体-PRO" panose="03000600000000000000" pitchFamily="66" charset="-128"/>
                <a:ea typeface="HG正楷書体-PRO" panose="03000600000000000000" pitchFamily="66" charset="-128"/>
              </a:rPr>
              <a:t>この機会に、鶴岡八幡宮の大神様の御前で新成人としての誓いを立てて頂ければと思い、ご参列のご案内を申し上げます。</a:t>
            </a:r>
            <a:endParaRPr kumimoji="1" lang="en-US" altLang="ja-JP" sz="1400" dirty="0">
              <a:latin typeface="HG正楷書体-PRO" panose="03000600000000000000" pitchFamily="66" charset="-128"/>
              <a:ea typeface="HG正楷書体-PRO" panose="03000600000000000000" pitchFamily="66" charset="-128"/>
            </a:endParaRPr>
          </a:p>
          <a:p>
            <a:pPr algn="just">
              <a:lnSpc>
                <a:spcPct val="150000"/>
              </a:lnSpc>
            </a:pPr>
            <a:r>
              <a:rPr kumimoji="1" lang="ja-JP" altLang="en-US" sz="1400" dirty="0">
                <a:latin typeface="HG正楷書体-PRO" panose="03000600000000000000" pitchFamily="66" charset="-128"/>
                <a:ea typeface="HG正楷書体-PRO" panose="03000600000000000000" pitchFamily="66" charset="-128"/>
              </a:rPr>
              <a:t>皆様のお申し込みをお待ちしております。</a:t>
            </a:r>
          </a:p>
        </p:txBody>
      </p:sp>
      <p:sp>
        <p:nvSpPr>
          <p:cNvPr id="7" name="テキスト ボックス 6">
            <a:extLst>
              <a:ext uri="{FF2B5EF4-FFF2-40B4-BE49-F238E27FC236}">
                <a16:creationId xmlns:a16="http://schemas.microsoft.com/office/drawing/2014/main" id="{70FC188E-A38C-42F6-B659-B2AA8CE4E7FC}"/>
              </a:ext>
            </a:extLst>
          </p:cNvPr>
          <p:cNvSpPr txBox="1"/>
          <p:nvPr/>
        </p:nvSpPr>
        <p:spPr>
          <a:xfrm>
            <a:off x="571056" y="5851178"/>
            <a:ext cx="5817044" cy="2558777"/>
          </a:xfrm>
          <a:prstGeom prst="rect">
            <a:avLst/>
          </a:prstGeom>
          <a:solidFill>
            <a:schemeClr val="accent2">
              <a:lumMod val="20000"/>
              <a:lumOff val="80000"/>
            </a:schemeClr>
          </a:solidFill>
        </p:spPr>
        <p:txBody>
          <a:bodyPr wrap="square" rtlCol="0">
            <a:spAutoFit/>
          </a:bodyPr>
          <a:lstStyle/>
          <a:p>
            <a:pPr>
              <a:lnSpc>
                <a:spcPct val="150000"/>
              </a:lnSpc>
            </a:pPr>
            <a:r>
              <a:rPr kumimoji="1" lang="ja-JP" altLang="en-US" sz="1200" dirty="0">
                <a:latin typeface="HG正楷書体-PRO" panose="03000600000000000000" pitchFamily="66" charset="-128"/>
                <a:ea typeface="HG正楷書体-PRO" panose="03000600000000000000" pitchFamily="66" charset="-128"/>
              </a:rPr>
              <a:t>日　　　時：令和</a:t>
            </a:r>
            <a:r>
              <a:rPr kumimoji="1" lang="en-US" altLang="ja-JP" sz="1200" dirty="0">
                <a:latin typeface="HG正楷書体-PRO" panose="03000600000000000000" pitchFamily="66" charset="-128"/>
                <a:ea typeface="HG正楷書体-PRO" panose="03000600000000000000" pitchFamily="66" charset="-128"/>
              </a:rPr>
              <a:t>6</a:t>
            </a:r>
            <a:r>
              <a:rPr kumimoji="1" lang="ja-JP" altLang="en-US" sz="1200" dirty="0">
                <a:latin typeface="HG正楷書体-PRO" panose="03000600000000000000" pitchFamily="66" charset="-128"/>
                <a:ea typeface="HG正楷書体-PRO" panose="03000600000000000000" pitchFamily="66" charset="-128"/>
              </a:rPr>
              <a:t>年</a:t>
            </a:r>
            <a:r>
              <a:rPr kumimoji="1" lang="en-US" altLang="ja-JP" sz="1200" dirty="0">
                <a:latin typeface="HG正楷書体-PRO" panose="03000600000000000000" pitchFamily="66" charset="-128"/>
                <a:ea typeface="HG正楷書体-PRO" panose="03000600000000000000" pitchFamily="66" charset="-128"/>
              </a:rPr>
              <a:t>1</a:t>
            </a:r>
            <a:r>
              <a:rPr kumimoji="1" lang="ja-JP" altLang="en-US" sz="1200" dirty="0">
                <a:latin typeface="HG正楷書体-PRO" panose="03000600000000000000" pitchFamily="66" charset="-128"/>
                <a:ea typeface="HG正楷書体-PRO" panose="03000600000000000000" pitchFamily="66" charset="-128"/>
              </a:rPr>
              <a:t>月</a:t>
            </a:r>
            <a:r>
              <a:rPr kumimoji="1" lang="en-US" altLang="ja-JP" sz="1200" dirty="0">
                <a:latin typeface="HG正楷書体-PRO" panose="03000600000000000000" pitchFamily="66" charset="-128"/>
                <a:ea typeface="HG正楷書体-PRO" panose="03000600000000000000" pitchFamily="66" charset="-128"/>
              </a:rPr>
              <a:t>8</a:t>
            </a:r>
            <a:r>
              <a:rPr kumimoji="1" lang="ja-JP" altLang="en-US" sz="1200" dirty="0">
                <a:latin typeface="HG正楷書体-PRO" panose="03000600000000000000" pitchFamily="66" charset="-128"/>
                <a:ea typeface="HG正楷書体-PRO" panose="03000600000000000000" pitchFamily="66" charset="-128"/>
              </a:rPr>
              <a:t>日</a:t>
            </a:r>
            <a:r>
              <a:rPr kumimoji="1" lang="en-US" altLang="ja-JP" sz="1200" dirty="0">
                <a:latin typeface="HG正楷書体-PRO" panose="03000600000000000000" pitchFamily="66" charset="-128"/>
                <a:ea typeface="HG正楷書体-PRO" panose="03000600000000000000" pitchFamily="66" charset="-128"/>
              </a:rPr>
              <a:t>(</a:t>
            </a:r>
            <a:r>
              <a:rPr kumimoji="1" lang="ja-JP" altLang="en-US" sz="1200">
                <a:latin typeface="HG正楷書体-PRO" panose="03000600000000000000" pitchFamily="66" charset="-128"/>
                <a:ea typeface="HG正楷書体-PRO" panose="03000600000000000000" pitchFamily="66" charset="-128"/>
              </a:rPr>
              <a:t>月・祝</a:t>
            </a:r>
            <a:r>
              <a:rPr kumimoji="1" lang="en-US" altLang="ja-JP" sz="1200" dirty="0">
                <a:latin typeface="HG正楷書体-PRO" panose="03000600000000000000" pitchFamily="66" charset="-128"/>
                <a:ea typeface="HG正楷書体-PRO" panose="03000600000000000000" pitchFamily="66" charset="-128"/>
              </a:rPr>
              <a:t>)</a:t>
            </a:r>
            <a:r>
              <a:rPr kumimoji="1" lang="ja-JP" altLang="en-US" sz="1200" dirty="0">
                <a:latin typeface="HG正楷書体-PRO" panose="03000600000000000000" pitchFamily="66" charset="-128"/>
                <a:ea typeface="HG正楷書体-PRO" panose="03000600000000000000" pitchFamily="66" charset="-128"/>
              </a:rPr>
              <a:t>　午後</a:t>
            </a:r>
            <a:r>
              <a:rPr kumimoji="1" lang="en-US" altLang="ja-JP" sz="1200" dirty="0">
                <a:latin typeface="HG正楷書体-PRO" panose="03000600000000000000" pitchFamily="66" charset="-128"/>
                <a:ea typeface="HG正楷書体-PRO" panose="03000600000000000000" pitchFamily="66" charset="-128"/>
              </a:rPr>
              <a:t>3</a:t>
            </a:r>
            <a:r>
              <a:rPr kumimoji="1" lang="ja-JP" altLang="en-US" sz="1200" dirty="0">
                <a:latin typeface="HG正楷書体-PRO" panose="03000600000000000000" pitchFamily="66" charset="-128"/>
                <a:ea typeface="HG正楷書体-PRO" panose="03000600000000000000" pitchFamily="66" charset="-128"/>
              </a:rPr>
              <a:t>時～午後</a:t>
            </a:r>
            <a:r>
              <a:rPr kumimoji="1" lang="en-US" altLang="ja-JP" sz="1200" dirty="0">
                <a:latin typeface="HG正楷書体-PRO" panose="03000600000000000000" pitchFamily="66" charset="-128"/>
                <a:ea typeface="HG正楷書体-PRO" panose="03000600000000000000" pitchFamily="66" charset="-128"/>
              </a:rPr>
              <a:t>4</a:t>
            </a:r>
            <a:r>
              <a:rPr kumimoji="1" lang="ja-JP" altLang="en-US" sz="1200" dirty="0">
                <a:latin typeface="HG正楷書体-PRO" panose="03000600000000000000" pitchFamily="66" charset="-128"/>
                <a:ea typeface="HG正楷書体-PRO" panose="03000600000000000000" pitchFamily="66" charset="-128"/>
              </a:rPr>
              <a:t>時半頃（午後</a:t>
            </a:r>
            <a:r>
              <a:rPr kumimoji="1" lang="en-US" altLang="ja-JP" sz="1200" dirty="0">
                <a:latin typeface="HG正楷書体-PRO" panose="03000600000000000000" pitchFamily="66" charset="-128"/>
                <a:ea typeface="HG正楷書体-PRO" panose="03000600000000000000" pitchFamily="66" charset="-128"/>
              </a:rPr>
              <a:t>2</a:t>
            </a:r>
            <a:r>
              <a:rPr kumimoji="1" lang="ja-JP" altLang="en-US" sz="1200" dirty="0">
                <a:latin typeface="HG正楷書体-PRO" panose="03000600000000000000" pitchFamily="66" charset="-128"/>
                <a:ea typeface="HG正楷書体-PRO" panose="03000600000000000000" pitchFamily="66" charset="-128"/>
              </a:rPr>
              <a:t>時集合）</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対　　　象：</a:t>
            </a:r>
            <a:r>
              <a:rPr kumimoji="1" lang="en-US" altLang="ja-JP" sz="1200" dirty="0">
                <a:latin typeface="HG正楷書体-PRO" panose="03000600000000000000" pitchFamily="66" charset="-128"/>
                <a:ea typeface="HG正楷書体-PRO" panose="03000600000000000000" pitchFamily="66" charset="-128"/>
              </a:rPr>
              <a:t>18</a:t>
            </a:r>
            <a:r>
              <a:rPr kumimoji="1" lang="ja-JP" altLang="en-US" sz="1200" dirty="0">
                <a:latin typeface="HG正楷書体-PRO" panose="03000600000000000000" pitchFamily="66" charset="-128"/>
                <a:ea typeface="HG正楷書体-PRO" panose="03000600000000000000" pitchFamily="66" charset="-128"/>
              </a:rPr>
              <a:t>歳、</a:t>
            </a:r>
            <a:r>
              <a:rPr kumimoji="1" lang="en-US" altLang="ja-JP" sz="1200" dirty="0">
                <a:latin typeface="HG正楷書体-PRO" panose="03000600000000000000" pitchFamily="66" charset="-128"/>
                <a:ea typeface="HG正楷書体-PRO" panose="03000600000000000000" pitchFamily="66" charset="-128"/>
              </a:rPr>
              <a:t>19</a:t>
            </a:r>
            <a:r>
              <a:rPr kumimoji="1" lang="ja-JP" altLang="en-US" sz="1200" dirty="0">
                <a:latin typeface="HG正楷書体-PRO" panose="03000600000000000000" pitchFamily="66" charset="-128"/>
                <a:ea typeface="HG正楷書体-PRO" panose="03000600000000000000" pitchFamily="66" charset="-128"/>
              </a:rPr>
              <a:t>歳、</a:t>
            </a:r>
            <a:r>
              <a:rPr kumimoji="1" lang="en-US" altLang="ja-JP" sz="1200" dirty="0">
                <a:latin typeface="HG正楷書体-PRO" panose="03000600000000000000" pitchFamily="66" charset="-128"/>
                <a:ea typeface="HG正楷書体-PRO" panose="03000600000000000000" pitchFamily="66" charset="-128"/>
              </a:rPr>
              <a:t>20</a:t>
            </a:r>
            <a:r>
              <a:rPr kumimoji="1" lang="ja-JP" altLang="en-US" sz="1200" dirty="0">
                <a:latin typeface="HG正楷書体-PRO" panose="03000600000000000000" pitchFamily="66" charset="-128"/>
                <a:ea typeface="HG正楷書体-PRO" panose="03000600000000000000" pitchFamily="66" charset="-128"/>
              </a:rPr>
              <a:t>歳の方（平成</a:t>
            </a:r>
            <a:r>
              <a:rPr kumimoji="1" lang="en-US" altLang="ja-JP" sz="1200" dirty="0">
                <a:latin typeface="HG正楷書体-PRO" panose="03000600000000000000" pitchFamily="66" charset="-128"/>
                <a:ea typeface="HG正楷書体-PRO" panose="03000600000000000000" pitchFamily="66" charset="-128"/>
              </a:rPr>
              <a:t>15</a:t>
            </a:r>
            <a:r>
              <a:rPr kumimoji="1" lang="ja-JP" altLang="en-US" sz="1200" dirty="0">
                <a:latin typeface="HG正楷書体-PRO" panose="03000600000000000000" pitchFamily="66" charset="-128"/>
                <a:ea typeface="HG正楷書体-PRO" panose="03000600000000000000" pitchFamily="66" charset="-128"/>
              </a:rPr>
              <a:t>年度～</a:t>
            </a:r>
            <a:r>
              <a:rPr kumimoji="1" lang="en-US" altLang="ja-JP" sz="1200" dirty="0">
                <a:latin typeface="HG正楷書体-PRO" panose="03000600000000000000" pitchFamily="66" charset="-128"/>
                <a:ea typeface="HG正楷書体-PRO" panose="03000600000000000000" pitchFamily="66" charset="-128"/>
              </a:rPr>
              <a:t>17</a:t>
            </a:r>
            <a:r>
              <a:rPr kumimoji="1" lang="ja-JP" altLang="en-US" sz="1200" dirty="0">
                <a:latin typeface="HG正楷書体-PRO" panose="03000600000000000000" pitchFamily="66" charset="-128"/>
                <a:ea typeface="HG正楷書体-PRO" panose="03000600000000000000" pitchFamily="66" charset="-128"/>
              </a:rPr>
              <a:t>年度生まれの方）</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祭　　　場：鶴岡八幡宮舞殿</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募 集 人 数：</a:t>
            </a:r>
            <a:r>
              <a:rPr kumimoji="1" lang="en-US" altLang="ja-JP" sz="1200" dirty="0">
                <a:latin typeface="HG正楷書体-PRO" panose="03000600000000000000" pitchFamily="66" charset="-128"/>
                <a:ea typeface="HG正楷書体-PRO" panose="03000600000000000000" pitchFamily="66" charset="-128"/>
              </a:rPr>
              <a:t>20</a:t>
            </a:r>
            <a:r>
              <a:rPr kumimoji="1" lang="ja-JP" altLang="en-US" sz="1200" dirty="0">
                <a:latin typeface="HG正楷書体-PRO" panose="03000600000000000000" pitchFamily="66" charset="-128"/>
                <a:ea typeface="HG正楷書体-PRO" panose="03000600000000000000" pitchFamily="66" charset="-128"/>
              </a:rPr>
              <a:t>名（先着順）</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初　穂　料：</a:t>
            </a:r>
            <a:r>
              <a:rPr kumimoji="1" lang="en-US" altLang="ja-JP" sz="1200" dirty="0">
                <a:latin typeface="HG正楷書体-PRO" panose="03000600000000000000" pitchFamily="66" charset="-128"/>
                <a:ea typeface="HG正楷書体-PRO" panose="03000600000000000000" pitchFamily="66" charset="-128"/>
              </a:rPr>
              <a:t>5,000</a:t>
            </a:r>
            <a:r>
              <a:rPr kumimoji="1" lang="ja-JP" altLang="en-US" sz="1200" dirty="0">
                <a:latin typeface="HG正楷書体-PRO" panose="03000600000000000000" pitchFamily="66" charset="-128"/>
                <a:ea typeface="HG正楷書体-PRO" panose="03000600000000000000" pitchFamily="66" charset="-128"/>
              </a:rPr>
              <a:t>円（当日ご持参ください）</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　　　　　　成人祭執行後、お名前の入った破魔矢をお授けいたします。</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お申し込み：電話、メール、</a:t>
            </a:r>
            <a:r>
              <a:rPr kumimoji="1" lang="en-US" altLang="ja-JP" sz="1200" dirty="0">
                <a:latin typeface="HG正楷書体-PRO" panose="03000600000000000000" pitchFamily="66" charset="-128"/>
                <a:ea typeface="HG正楷書体-PRO" panose="03000600000000000000" pitchFamily="66" charset="-128"/>
              </a:rPr>
              <a:t>FAX</a:t>
            </a:r>
            <a:r>
              <a:rPr kumimoji="1" lang="ja-JP" altLang="en-US" sz="1200" dirty="0">
                <a:latin typeface="HG正楷書体-PRO" panose="03000600000000000000" pitchFamily="66" charset="-128"/>
                <a:ea typeface="HG正楷書体-PRO" panose="03000600000000000000" pitchFamily="66" charset="-128"/>
              </a:rPr>
              <a:t>のいずれかにて申込書に記載の必要事項を</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　　　　　　ご連絡ください。</a:t>
            </a:r>
            <a:endParaRPr kumimoji="1" lang="en-US" altLang="ja-JP" sz="1200" dirty="0">
              <a:latin typeface="HG正楷書体-PRO" panose="03000600000000000000" pitchFamily="66" charset="-128"/>
              <a:ea typeface="HG正楷書体-PRO" panose="03000600000000000000" pitchFamily="66" charset="-128"/>
            </a:endParaRPr>
          </a:p>
          <a:p>
            <a:pPr>
              <a:lnSpc>
                <a:spcPct val="150000"/>
              </a:lnSpc>
            </a:pPr>
            <a:r>
              <a:rPr kumimoji="1" lang="ja-JP" altLang="en-US" sz="1200" dirty="0">
                <a:latin typeface="HG正楷書体-PRO" panose="03000600000000000000" pitchFamily="66" charset="-128"/>
                <a:ea typeface="HG正楷書体-PRO" panose="03000600000000000000" pitchFamily="66" charset="-128"/>
              </a:rPr>
              <a:t>　　　　　　先着順の都合上、郵送でのお申し込みはお受けいたしかねます。</a:t>
            </a:r>
            <a:endParaRPr kumimoji="1" lang="en-US" altLang="ja-JP" sz="1200" dirty="0">
              <a:latin typeface="HG正楷書体-PRO" panose="03000600000000000000" pitchFamily="66" charset="-128"/>
              <a:ea typeface="HG正楷書体-PRO" panose="03000600000000000000" pitchFamily="66" charset="-128"/>
            </a:endParaRPr>
          </a:p>
        </p:txBody>
      </p:sp>
      <p:graphicFrame>
        <p:nvGraphicFramePr>
          <p:cNvPr id="8" name="図表 7" hidden="1">
            <a:extLst>
              <a:ext uri="{FF2B5EF4-FFF2-40B4-BE49-F238E27FC236}">
                <a16:creationId xmlns:a16="http://schemas.microsoft.com/office/drawing/2014/main" id="{20035A13-0021-4A43-9ECE-EC2E0DED8E6B}"/>
              </a:ext>
            </a:extLst>
          </p:cNvPr>
          <p:cNvGraphicFramePr/>
          <p:nvPr>
            <p:extLst/>
          </p:nvPr>
        </p:nvGraphicFramePr>
        <p:xfrm>
          <a:off x="191452" y="7061156"/>
          <a:ext cx="6475095" cy="20580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図 8" descr="\\Filesv\P0写真データ\PhotoData\28年\1月\280111成人祭\IMG_7917.JPG" hidden="1">
            <a:extLst>
              <a:ext uri="{FF2B5EF4-FFF2-40B4-BE49-F238E27FC236}">
                <a16:creationId xmlns:a16="http://schemas.microsoft.com/office/drawing/2014/main" id="{6D94D7A1-B5BE-426C-B740-B808FDDB1269}"/>
              </a:ext>
            </a:extLst>
          </p:cNvPr>
          <p:cNvPicPr/>
          <p:nvPr/>
        </p:nvPicPr>
        <p:blipFill rotWithShape="1">
          <a:blip r:embed="rId8" cstate="print">
            <a:extLst>
              <a:ext uri="{28A0092B-C50C-407E-A947-70E740481C1C}">
                <a14:useLocalDpi xmlns:a14="http://schemas.microsoft.com/office/drawing/2010/main" val="0"/>
              </a:ext>
            </a:extLst>
          </a:blip>
          <a:srcRect l="26788" r="8280" b="19048"/>
          <a:stretch/>
        </p:blipFill>
        <p:spPr bwMode="auto">
          <a:xfrm>
            <a:off x="2637155" y="4294823"/>
            <a:ext cx="1583690" cy="1316355"/>
          </a:xfrm>
          <a:prstGeom prst="rect">
            <a:avLst/>
          </a:prstGeom>
          <a:noFill/>
          <a:ln>
            <a:noFill/>
          </a:ln>
          <a:extLst>
            <a:ext uri="{53640926-AAD7-44D8-BBD7-CCE9431645EC}">
              <a14:shadowObscured xmlns:a14="http://schemas.microsoft.com/office/drawing/2010/main"/>
            </a:ext>
          </a:extLst>
        </p:spPr>
      </p:pic>
      <p:graphicFrame>
        <p:nvGraphicFramePr>
          <p:cNvPr id="10" name="図表 9" hidden="1">
            <a:extLst>
              <a:ext uri="{FF2B5EF4-FFF2-40B4-BE49-F238E27FC236}">
                <a16:creationId xmlns:a16="http://schemas.microsoft.com/office/drawing/2014/main" id="{7053DAE7-1DD9-43BA-A986-7A875D510904}"/>
              </a:ext>
            </a:extLst>
          </p:cNvPr>
          <p:cNvGraphicFramePr/>
          <p:nvPr/>
        </p:nvGraphicFramePr>
        <p:xfrm>
          <a:off x="191452" y="3876357"/>
          <a:ext cx="6475095" cy="215328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正方形/長方形 10" hidden="1">
            <a:extLst>
              <a:ext uri="{FF2B5EF4-FFF2-40B4-BE49-F238E27FC236}">
                <a16:creationId xmlns:a16="http://schemas.microsoft.com/office/drawing/2014/main" id="{8B5D5CC8-F9E9-45A6-8FBF-2BE9173C5C29}"/>
              </a:ext>
            </a:extLst>
          </p:cNvPr>
          <p:cNvSpPr/>
          <p:nvPr/>
        </p:nvSpPr>
        <p:spPr>
          <a:xfrm>
            <a:off x="279710" y="3896331"/>
            <a:ext cx="1570355" cy="1339215"/>
          </a:xfrm>
          <a:prstGeom prst="rect">
            <a:avLst/>
          </a:prstGeom>
          <a:blipFill>
            <a:blip r:embed="rId14" cstate="print">
              <a:extLst>
                <a:ext uri="{28A0092B-C50C-407E-A947-70E740481C1C}">
                  <a14:useLocalDpi xmlns:a14="http://schemas.microsoft.com/office/drawing/2010/main" val="0"/>
                </a:ext>
              </a:extLst>
            </a:blip>
            <a:srcRect/>
            <a:stretch>
              <a:fillRect t="-31888" r="-8" b="-54529"/>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ja-JP" altLang="en-US"/>
          </a:p>
        </p:txBody>
      </p:sp>
      <p:sp>
        <p:nvSpPr>
          <p:cNvPr id="12" name="正方形/長方形 11" hidden="1">
            <a:extLst>
              <a:ext uri="{FF2B5EF4-FFF2-40B4-BE49-F238E27FC236}">
                <a16:creationId xmlns:a16="http://schemas.microsoft.com/office/drawing/2014/main" id="{6F374872-BE97-4F0F-96D0-523EFC4C8BA7}"/>
              </a:ext>
            </a:extLst>
          </p:cNvPr>
          <p:cNvSpPr/>
          <p:nvPr/>
        </p:nvSpPr>
        <p:spPr>
          <a:xfrm>
            <a:off x="2376488" y="4433888"/>
            <a:ext cx="2105025" cy="1038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27000" indent="-127000" algn="just">
              <a:spcAft>
                <a:spcPts val="0"/>
              </a:spcAft>
            </a:pPr>
            <a:r>
              <a:rPr lang="ja-JP" sz="1000" kern="100">
                <a:solidFill>
                  <a:srgbClr val="000000"/>
                </a:solidFill>
                <a:effectLst/>
                <a:ea typeface="ＭＳ 明朝" panose="02020609040205080304" pitchFamily="17" charset="-128"/>
                <a:cs typeface="Times New Roman" panose="02020603050405020304" pitchFamily="18" charset="0"/>
              </a:rPr>
              <a:t>※</a:t>
            </a:r>
            <a:r>
              <a:rPr lang="ja-JP" sz="900" kern="100">
                <a:solidFill>
                  <a:srgbClr val="000000"/>
                </a:solidFill>
                <a:effectLst/>
                <a:ea typeface="ＭＳ 明朝" panose="02020609040205080304" pitchFamily="17" charset="-128"/>
                <a:cs typeface="Times New Roman" panose="02020603050405020304" pitchFamily="18" charset="0"/>
              </a:rPr>
              <a:t>神様へお供えしたものを、おさがりとして皆で戴きます。</a:t>
            </a:r>
            <a:endParaRPr lang="ja-JP" sz="1050" kern="100">
              <a:effectLst/>
              <a:ea typeface="ＭＳ 明朝" panose="02020609040205080304" pitchFamily="17" charset="-128"/>
              <a:cs typeface="Times New Roman" panose="02020603050405020304" pitchFamily="18" charset="0"/>
            </a:endParaRPr>
          </a:p>
          <a:p>
            <a:pPr indent="114300" algn="just">
              <a:spcAft>
                <a:spcPts val="0"/>
              </a:spcAft>
            </a:pPr>
            <a:r>
              <a:rPr lang="ja-JP" sz="900" kern="100">
                <a:solidFill>
                  <a:srgbClr val="000000"/>
                </a:solidFill>
                <a:effectLst/>
                <a:ea typeface="ＭＳ 明朝" panose="02020609040205080304" pitchFamily="17" charset="-128"/>
                <a:cs typeface="Times New Roman" panose="02020603050405020304" pitchFamily="18" charset="0"/>
              </a:rPr>
              <a:t>（直会弁当を用意致します。）</a:t>
            </a:r>
            <a:endParaRPr lang="ja-JP" sz="1050" kern="100">
              <a:effectLst/>
              <a:ea typeface="ＭＳ 明朝" panose="02020609040205080304" pitchFamily="17"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22D79978-6BF2-4498-9F8E-CAD94A890ADF}"/>
              </a:ext>
            </a:extLst>
          </p:cNvPr>
          <p:cNvSpPr txBox="1"/>
          <p:nvPr/>
        </p:nvSpPr>
        <p:spPr>
          <a:xfrm>
            <a:off x="3479578" y="8758939"/>
            <a:ext cx="2968848" cy="900246"/>
          </a:xfrm>
          <a:prstGeom prst="rect">
            <a:avLst/>
          </a:prstGeom>
          <a:solidFill>
            <a:schemeClr val="bg2"/>
          </a:solidFill>
        </p:spPr>
        <p:txBody>
          <a:bodyPr wrap="square" rtlCol="0">
            <a:spAutoFit/>
          </a:bodyPr>
          <a:lstStyle/>
          <a:p>
            <a:r>
              <a:rPr kumimoji="1" lang="en-US" altLang="ja-JP" sz="1050" dirty="0">
                <a:latin typeface="HG正楷書体-PRO" panose="03000600000000000000" pitchFamily="66" charset="-128"/>
                <a:ea typeface="HG正楷書体-PRO" panose="03000600000000000000" pitchFamily="66" charset="-128"/>
              </a:rPr>
              <a:t>【</a:t>
            </a:r>
            <a:r>
              <a:rPr kumimoji="1" lang="ja-JP" altLang="en-US" sz="1050" dirty="0">
                <a:latin typeface="HG正楷書体-PRO" panose="03000600000000000000" pitchFamily="66" charset="-128"/>
                <a:ea typeface="HG正楷書体-PRO" panose="03000600000000000000" pitchFamily="66" charset="-128"/>
              </a:rPr>
              <a:t>お申込み・お問い合わせ</a:t>
            </a:r>
            <a:r>
              <a:rPr kumimoji="1" lang="en-US" altLang="ja-JP" sz="1050" dirty="0">
                <a:latin typeface="HG正楷書体-PRO" panose="03000600000000000000" pitchFamily="66" charset="-128"/>
                <a:ea typeface="HG正楷書体-PRO" panose="03000600000000000000" pitchFamily="66" charset="-128"/>
              </a:rPr>
              <a:t>】</a:t>
            </a:r>
          </a:p>
          <a:p>
            <a:r>
              <a:rPr kumimoji="1" lang="ja-JP" altLang="en-US" sz="1050" dirty="0">
                <a:latin typeface="HG正楷書体-PRO" panose="03000600000000000000" pitchFamily="66" charset="-128"/>
                <a:ea typeface="HG正楷書体-PRO" panose="03000600000000000000" pitchFamily="66" charset="-128"/>
              </a:rPr>
              <a:t>鶴岡八幡宮　教化部教務課　成人祭担当</a:t>
            </a:r>
            <a:endParaRPr kumimoji="1" lang="en-US" altLang="ja-JP" sz="1050" dirty="0">
              <a:latin typeface="HG正楷書体-PRO" panose="03000600000000000000" pitchFamily="66" charset="-128"/>
              <a:ea typeface="HG正楷書体-PRO" panose="03000600000000000000" pitchFamily="66" charset="-128"/>
            </a:endParaRPr>
          </a:p>
          <a:p>
            <a:r>
              <a:rPr kumimoji="1" lang="en-US" altLang="ja-JP" sz="1050" dirty="0">
                <a:latin typeface="HG正楷書体-PRO" panose="03000600000000000000" pitchFamily="66" charset="-128"/>
                <a:ea typeface="HG正楷書体-PRO" panose="03000600000000000000" pitchFamily="66" charset="-128"/>
              </a:rPr>
              <a:t>TEL</a:t>
            </a:r>
            <a:r>
              <a:rPr kumimoji="1" lang="ja-JP" altLang="en-US" sz="1050" dirty="0">
                <a:latin typeface="HG正楷書体-PRO" panose="03000600000000000000" pitchFamily="66" charset="-128"/>
                <a:ea typeface="HG正楷書体-PRO" panose="03000600000000000000" pitchFamily="66" charset="-128"/>
              </a:rPr>
              <a:t> </a:t>
            </a:r>
            <a:r>
              <a:rPr kumimoji="1" lang="en-US" altLang="ja-JP" sz="1050" dirty="0">
                <a:latin typeface="HG正楷書体-PRO" panose="03000600000000000000" pitchFamily="66" charset="-128"/>
                <a:ea typeface="HG正楷書体-PRO" panose="03000600000000000000" pitchFamily="66" charset="-128"/>
              </a:rPr>
              <a:t>0467-22-0315</a:t>
            </a:r>
            <a:r>
              <a:rPr kumimoji="1" lang="ja-JP" altLang="en-US" sz="1050" dirty="0">
                <a:latin typeface="HG正楷書体-PRO" panose="03000600000000000000" pitchFamily="66" charset="-128"/>
                <a:ea typeface="HG正楷書体-PRO" panose="03000600000000000000" pitchFamily="66" charset="-128"/>
              </a:rPr>
              <a:t>（代表）</a:t>
            </a:r>
            <a:endParaRPr kumimoji="1" lang="en-US" altLang="ja-JP" sz="1050" dirty="0">
              <a:latin typeface="HG正楷書体-PRO" panose="03000600000000000000" pitchFamily="66" charset="-128"/>
              <a:ea typeface="HG正楷書体-PRO" panose="03000600000000000000" pitchFamily="66" charset="-128"/>
            </a:endParaRPr>
          </a:p>
          <a:p>
            <a:r>
              <a:rPr kumimoji="1" lang="en-US" altLang="ja-JP" sz="1050" dirty="0">
                <a:latin typeface="HG正楷書体-PRO" panose="03000600000000000000" pitchFamily="66" charset="-128"/>
                <a:ea typeface="HG正楷書体-PRO" panose="03000600000000000000" pitchFamily="66" charset="-128"/>
              </a:rPr>
              <a:t>FAX</a:t>
            </a:r>
            <a:r>
              <a:rPr kumimoji="1" lang="ja-JP" altLang="en-US" sz="1050" dirty="0">
                <a:latin typeface="HG正楷書体-PRO" panose="03000600000000000000" pitchFamily="66" charset="-128"/>
                <a:ea typeface="HG正楷書体-PRO" panose="03000600000000000000" pitchFamily="66" charset="-128"/>
              </a:rPr>
              <a:t> </a:t>
            </a:r>
            <a:r>
              <a:rPr kumimoji="1" lang="en-US" altLang="ja-JP" sz="1050" dirty="0">
                <a:latin typeface="HG正楷書体-PRO" panose="03000600000000000000" pitchFamily="66" charset="-128"/>
                <a:ea typeface="HG正楷書体-PRO" panose="03000600000000000000" pitchFamily="66" charset="-128"/>
              </a:rPr>
              <a:t>0467-22-4667</a:t>
            </a:r>
          </a:p>
          <a:p>
            <a:r>
              <a:rPr kumimoji="1" lang="en-US" altLang="ja-JP" sz="1050" dirty="0">
                <a:latin typeface="HG正楷書体-PRO" panose="03000600000000000000" pitchFamily="66" charset="-128"/>
                <a:ea typeface="HG正楷書体-PRO" panose="03000600000000000000" pitchFamily="66" charset="-128"/>
              </a:rPr>
              <a:t>E-mail</a:t>
            </a:r>
            <a:r>
              <a:rPr kumimoji="1" lang="ja-JP" altLang="en-US" sz="1050" dirty="0">
                <a:latin typeface="HG正楷書体-PRO" panose="03000600000000000000" pitchFamily="66" charset="-128"/>
                <a:ea typeface="HG正楷書体-PRO" panose="03000600000000000000" pitchFamily="66" charset="-128"/>
              </a:rPr>
              <a:t> </a:t>
            </a:r>
            <a:r>
              <a:rPr kumimoji="1" lang="en-US" altLang="ja-JP" sz="1050" dirty="0">
                <a:latin typeface="HG正楷書体-PRO" panose="03000600000000000000" pitchFamily="66" charset="-128"/>
                <a:ea typeface="HG正楷書体-PRO" panose="03000600000000000000" pitchFamily="66" charset="-128"/>
                <a:hlinkClick r:id="rId15"/>
              </a:rPr>
              <a:t>mail@hachimangu.or.jp</a:t>
            </a:r>
            <a:endParaRPr kumimoji="1" lang="en-US" altLang="ja-JP" sz="1050" dirty="0">
              <a:latin typeface="HG正楷書体-PRO" panose="03000600000000000000" pitchFamily="66" charset="-128"/>
              <a:ea typeface="HG正楷書体-PRO" panose="03000600000000000000" pitchFamily="66" charset="-128"/>
            </a:endParaRPr>
          </a:p>
        </p:txBody>
      </p:sp>
      <p:sp>
        <p:nvSpPr>
          <p:cNvPr id="17" name="正方形/長方形 16">
            <a:extLst>
              <a:ext uri="{FF2B5EF4-FFF2-40B4-BE49-F238E27FC236}">
                <a16:creationId xmlns:a16="http://schemas.microsoft.com/office/drawing/2014/main" id="{7274FB32-E73A-45D8-87EC-7AE7FB6012F2}"/>
              </a:ext>
            </a:extLst>
          </p:cNvPr>
          <p:cNvSpPr/>
          <p:nvPr/>
        </p:nvSpPr>
        <p:spPr>
          <a:xfrm>
            <a:off x="249283" y="408397"/>
            <a:ext cx="6359433" cy="2484334"/>
          </a:xfrm>
          <a:prstGeom prst="rect">
            <a:avLst/>
          </a:prstGeom>
          <a:noFill/>
        </p:spPr>
        <p:txBody>
          <a:bodyPr wrap="none" lIns="91440" tIns="45720" rIns="91440" bIns="45720">
            <a:spAutoFit/>
          </a:bodyPr>
          <a:lstStyle/>
          <a:p>
            <a:pPr algn="ctr">
              <a:lnSpc>
                <a:spcPct val="150000"/>
              </a:lnSpc>
            </a:pPr>
            <a:r>
              <a:rPr kumimoji="1" lang="ja-JP" altLang="en-US"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令和</a:t>
            </a:r>
            <a:r>
              <a:rPr kumimoji="1" lang="en-US" altLang="ja-JP"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6</a:t>
            </a:r>
            <a:r>
              <a:rPr kumimoji="1" lang="ja-JP" altLang="en-US"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年</a:t>
            </a:r>
            <a:endParaRPr kumimoji="1" lang="en-US" altLang="ja-JP"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endParaRPr>
          </a:p>
          <a:p>
            <a:pPr algn="ctr">
              <a:lnSpc>
                <a:spcPct val="150000"/>
              </a:lnSpc>
            </a:pPr>
            <a:r>
              <a:rPr kumimoji="1" lang="ja-JP" altLang="en-US"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鶴岡八幡宮成人祭のご案内</a:t>
            </a:r>
            <a:endParaRPr kumimoji="1" lang="en-US" altLang="ja-JP" sz="40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endParaRPr>
          </a:p>
          <a:p>
            <a:pPr algn="ctr">
              <a:lnSpc>
                <a:spcPct val="150000"/>
              </a:lnSpc>
            </a:pPr>
            <a:r>
              <a:rPr kumimoji="1" lang="ja-JP" altLang="en-US" sz="28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ご成人おめでとうございます</a:t>
            </a:r>
            <a:endParaRPr lang="ja-JP" altLang="en-US" sz="2800" b="1" dirty="0">
              <a:ln w="9525">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endParaRPr>
          </a:p>
        </p:txBody>
      </p:sp>
    </p:spTree>
    <p:extLst>
      <p:ext uri="{BB962C8B-B14F-4D97-AF65-F5344CB8AC3E}">
        <p14:creationId xmlns:p14="http://schemas.microsoft.com/office/powerpoint/2010/main" val="1092640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2CD8C4B5-BEB4-4F4F-B3FD-8113754C938B}"/>
              </a:ext>
            </a:extLst>
          </p:cNvPr>
          <p:cNvSpPr/>
          <p:nvPr/>
        </p:nvSpPr>
        <p:spPr>
          <a:xfrm>
            <a:off x="132907" y="146999"/>
            <a:ext cx="6592185" cy="9612000"/>
          </a:xfrm>
          <a:prstGeom prst="rect">
            <a:avLst/>
          </a:prstGeom>
          <a:noFill/>
          <a:ln w="73025" cmpd="thickThi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8" name="図表 7">
            <a:extLst>
              <a:ext uri="{FF2B5EF4-FFF2-40B4-BE49-F238E27FC236}">
                <a16:creationId xmlns:a16="http://schemas.microsoft.com/office/drawing/2014/main" id="{20035A13-0021-4A43-9ECE-EC2E0DED8E6B}"/>
              </a:ext>
            </a:extLst>
          </p:cNvPr>
          <p:cNvGraphicFramePr/>
          <p:nvPr>
            <p:extLst>
              <p:ext uri="{D42A27DB-BD31-4B8C-83A1-F6EECF244321}">
                <p14:modId xmlns:p14="http://schemas.microsoft.com/office/powerpoint/2010/main" val="2265988480"/>
              </p:ext>
            </p:extLst>
          </p:nvPr>
        </p:nvGraphicFramePr>
        <p:xfrm>
          <a:off x="191452" y="1415214"/>
          <a:ext cx="6475095" cy="20580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図表 9">
            <a:extLst>
              <a:ext uri="{FF2B5EF4-FFF2-40B4-BE49-F238E27FC236}">
                <a16:creationId xmlns:a16="http://schemas.microsoft.com/office/drawing/2014/main" id="{7053DAE7-1DD9-43BA-A986-7A875D510904}"/>
              </a:ext>
            </a:extLst>
          </p:cNvPr>
          <p:cNvGraphicFramePr/>
          <p:nvPr>
            <p:extLst>
              <p:ext uri="{D42A27DB-BD31-4B8C-83A1-F6EECF244321}">
                <p14:modId xmlns:p14="http://schemas.microsoft.com/office/powerpoint/2010/main" val="2310324264"/>
              </p:ext>
            </p:extLst>
          </p:nvPr>
        </p:nvGraphicFramePr>
        <p:xfrm>
          <a:off x="191451" y="3168649"/>
          <a:ext cx="6475095" cy="215328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2" name="正方形/長方形 11">
            <a:extLst>
              <a:ext uri="{FF2B5EF4-FFF2-40B4-BE49-F238E27FC236}">
                <a16:creationId xmlns:a16="http://schemas.microsoft.com/office/drawing/2014/main" id="{6F374872-BE97-4F0F-96D0-523EFC4C8BA7}"/>
              </a:ext>
            </a:extLst>
          </p:cNvPr>
          <p:cNvSpPr/>
          <p:nvPr/>
        </p:nvSpPr>
        <p:spPr>
          <a:xfrm>
            <a:off x="4561521" y="4351654"/>
            <a:ext cx="2105025" cy="1038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27000" indent="-127000" algn="ctr">
              <a:spcAft>
                <a:spcPts val="0"/>
              </a:spcAft>
            </a:pPr>
            <a:endParaRPr lang="ja-JP" sz="1000" kern="100" dirty="0">
              <a:effectLst/>
              <a:latin typeface="HG正楷書体-PRO" panose="03000600000000000000" pitchFamily="66" charset="-128"/>
              <a:ea typeface="HG正楷書体-PRO" panose="03000600000000000000" pitchFamily="66" charset="-128"/>
              <a:cs typeface="Times New Roman" panose="02020603050405020304" pitchFamily="18" charset="0"/>
            </a:endParaRPr>
          </a:p>
        </p:txBody>
      </p:sp>
      <p:pic>
        <p:nvPicPr>
          <p:cNvPr id="14" name="図 13" descr="img-Z17162532-0001">
            <a:extLst>
              <a:ext uri="{FF2B5EF4-FFF2-40B4-BE49-F238E27FC236}">
                <a16:creationId xmlns:a16="http://schemas.microsoft.com/office/drawing/2014/main" id="{240B087D-A44F-47E7-ACB1-15496F6D9B50}"/>
              </a:ext>
            </a:extLst>
          </p:cNvPr>
          <p:cNvPicPr/>
          <p:nvPr/>
        </p:nvPicPr>
        <p:blipFill rotWithShape="1">
          <a:blip r:embed="rId13">
            <a:extLst>
              <a:ext uri="{28A0092B-C50C-407E-A947-70E740481C1C}">
                <a14:useLocalDpi xmlns:a14="http://schemas.microsoft.com/office/drawing/2010/main" val="0"/>
              </a:ext>
            </a:extLst>
          </a:blip>
          <a:srcRect t="9352"/>
          <a:stretch/>
        </p:blipFill>
        <p:spPr bwMode="auto">
          <a:xfrm>
            <a:off x="1723976" y="5656578"/>
            <a:ext cx="3581498" cy="3564932"/>
          </a:xfrm>
          <a:prstGeom prst="rect">
            <a:avLst/>
          </a:prstGeom>
          <a:noFill/>
          <a:ln>
            <a:noFill/>
          </a:ln>
        </p:spPr>
      </p:pic>
      <p:sp>
        <p:nvSpPr>
          <p:cNvPr id="4" name="テキスト ボックス 3">
            <a:extLst>
              <a:ext uri="{FF2B5EF4-FFF2-40B4-BE49-F238E27FC236}">
                <a16:creationId xmlns:a16="http://schemas.microsoft.com/office/drawing/2014/main" id="{28AE00CA-D85E-42A7-A5C1-E5007B7117CA}"/>
              </a:ext>
            </a:extLst>
          </p:cNvPr>
          <p:cNvSpPr txBox="1"/>
          <p:nvPr/>
        </p:nvSpPr>
        <p:spPr>
          <a:xfrm>
            <a:off x="2286000" y="436599"/>
            <a:ext cx="2286000" cy="461665"/>
          </a:xfrm>
          <a:prstGeom prst="rect">
            <a:avLst/>
          </a:prstGeom>
          <a:noFill/>
        </p:spPr>
        <p:txBody>
          <a:bodyPr wrap="square" rtlCol="0">
            <a:spAutoFit/>
          </a:bodyPr>
          <a:lstStyle/>
          <a:p>
            <a:pPr algn="ctr"/>
            <a:r>
              <a:rPr kumimoji="1" lang="ja-JP" altLang="en-US" sz="2400" b="1" dirty="0">
                <a:ln w="6350">
                  <a:solidFill>
                    <a:schemeClr val="accent2"/>
                  </a:solidFill>
                  <a:prstDash val="solid"/>
                </a:ln>
                <a:solidFill>
                  <a:schemeClr val="accent2">
                    <a:lumMod val="40000"/>
                    <a:lumOff val="60000"/>
                  </a:schemeClr>
                </a:solidFill>
                <a:latin typeface="HG正楷書体-PRO" panose="03000600000000000000" pitchFamily="66" charset="-128"/>
                <a:ea typeface="HG正楷書体-PRO" panose="03000600000000000000" pitchFamily="66" charset="-128"/>
              </a:rPr>
              <a:t>成人祭の流れ</a:t>
            </a:r>
          </a:p>
        </p:txBody>
      </p:sp>
      <p:sp>
        <p:nvSpPr>
          <p:cNvPr id="5" name="テキスト ボックス 4">
            <a:extLst>
              <a:ext uri="{FF2B5EF4-FFF2-40B4-BE49-F238E27FC236}">
                <a16:creationId xmlns:a16="http://schemas.microsoft.com/office/drawing/2014/main" id="{4B5EC37A-B870-40DD-AF8F-8BCBE64B5C79}"/>
              </a:ext>
            </a:extLst>
          </p:cNvPr>
          <p:cNvSpPr txBox="1"/>
          <p:nvPr/>
        </p:nvSpPr>
        <p:spPr>
          <a:xfrm>
            <a:off x="4804250" y="6059169"/>
            <a:ext cx="830997" cy="2759751"/>
          </a:xfrm>
          <a:prstGeom prst="rect">
            <a:avLst/>
          </a:prstGeom>
          <a:noFill/>
        </p:spPr>
        <p:txBody>
          <a:bodyPr vert="eaVert" wrap="square" rtlCol="0">
            <a:spAutoFit/>
          </a:bodyPr>
          <a:lstStyle/>
          <a:p>
            <a:r>
              <a:rPr kumimoji="1" lang="ja-JP" altLang="en-US" sz="1400" dirty="0">
                <a:latin typeface="HG正楷書体-PRO" panose="03000600000000000000" pitchFamily="66" charset="-128"/>
                <a:ea typeface="HG正楷書体-PRO" panose="03000600000000000000" pitchFamily="66" charset="-128"/>
              </a:rPr>
              <a:t>成人祭当日は、午後</a:t>
            </a:r>
            <a:r>
              <a:rPr kumimoji="1" lang="en-US" altLang="ja-JP" sz="1400" dirty="0">
                <a:latin typeface="HG正楷書体-PRO" panose="03000600000000000000" pitchFamily="66" charset="-128"/>
                <a:ea typeface="HG正楷書体-PRO" panose="03000600000000000000" pitchFamily="66" charset="-128"/>
              </a:rPr>
              <a:t>2</a:t>
            </a:r>
            <a:r>
              <a:rPr kumimoji="1" lang="ja-JP" altLang="en-US" sz="1400" dirty="0">
                <a:latin typeface="HG正楷書体-PRO" panose="03000600000000000000" pitchFamily="66" charset="-128"/>
                <a:ea typeface="HG正楷書体-PRO" panose="03000600000000000000" pitchFamily="66" charset="-128"/>
              </a:rPr>
              <a:t>時迄に</a:t>
            </a:r>
            <a:endParaRPr kumimoji="1" lang="en-US" altLang="ja-JP" sz="1400" dirty="0">
              <a:latin typeface="HG正楷書体-PRO" panose="03000600000000000000" pitchFamily="66" charset="-128"/>
              <a:ea typeface="HG正楷書体-PRO" panose="03000600000000000000" pitchFamily="66" charset="-128"/>
            </a:endParaRPr>
          </a:p>
          <a:p>
            <a:r>
              <a:rPr kumimoji="1" lang="ja-JP" altLang="en-US" sz="1400" dirty="0">
                <a:latin typeface="HG正楷書体-PRO" panose="03000600000000000000" pitchFamily="66" charset="-128"/>
                <a:ea typeface="HG正楷書体-PRO" panose="03000600000000000000" pitchFamily="66" charset="-128"/>
              </a:rPr>
              <a:t>成人祭受付所（左記地図参照）に</a:t>
            </a:r>
            <a:endParaRPr kumimoji="1" lang="en-US" altLang="ja-JP" sz="1400" dirty="0">
              <a:latin typeface="HG正楷書体-PRO" panose="03000600000000000000" pitchFamily="66" charset="-128"/>
              <a:ea typeface="HG正楷書体-PRO" panose="03000600000000000000" pitchFamily="66" charset="-128"/>
            </a:endParaRPr>
          </a:p>
          <a:p>
            <a:r>
              <a:rPr kumimoji="1" lang="ja-JP" altLang="en-US" sz="1400" dirty="0">
                <a:latin typeface="HG正楷書体-PRO" panose="03000600000000000000" pitchFamily="66" charset="-128"/>
                <a:ea typeface="HG正楷書体-PRO" panose="03000600000000000000" pitchFamily="66" charset="-128"/>
              </a:rPr>
              <a:t>お越しください。</a:t>
            </a:r>
          </a:p>
        </p:txBody>
      </p:sp>
      <p:sp>
        <p:nvSpPr>
          <p:cNvPr id="6" name="テキスト ボックス 5">
            <a:extLst>
              <a:ext uri="{FF2B5EF4-FFF2-40B4-BE49-F238E27FC236}">
                <a16:creationId xmlns:a16="http://schemas.microsoft.com/office/drawing/2014/main" id="{5C86F7EC-C0A3-4917-A948-E58296B434BB}"/>
              </a:ext>
            </a:extLst>
          </p:cNvPr>
          <p:cNvSpPr txBox="1"/>
          <p:nvPr/>
        </p:nvSpPr>
        <p:spPr>
          <a:xfrm>
            <a:off x="977190" y="5656579"/>
            <a:ext cx="461665" cy="3564932"/>
          </a:xfrm>
          <a:prstGeom prst="rect">
            <a:avLst/>
          </a:prstGeom>
          <a:solidFill>
            <a:schemeClr val="accent2">
              <a:lumMod val="40000"/>
              <a:lumOff val="60000"/>
            </a:schemeClr>
          </a:solidFill>
        </p:spPr>
        <p:txBody>
          <a:bodyPr vert="eaVert" wrap="square" rtlCol="0">
            <a:spAutoFit/>
          </a:bodyPr>
          <a:lstStyle/>
          <a:p>
            <a:pPr algn="ctr"/>
            <a:r>
              <a:rPr kumimoji="1" lang="ja-JP" altLang="en-US" dirty="0">
                <a:latin typeface="HG正楷書体-PRO" panose="03000600000000000000" pitchFamily="66" charset="-128"/>
                <a:ea typeface="HG正楷書体-PRO" panose="03000600000000000000" pitchFamily="66" charset="-128"/>
              </a:rPr>
              <a:t>成人</a:t>
            </a:r>
            <a:r>
              <a:rPr kumimoji="1" lang="ja-JP" altLang="en-US" dirty="0" err="1">
                <a:latin typeface="HG正楷書体-PRO" panose="03000600000000000000" pitchFamily="66" charset="-128"/>
                <a:ea typeface="HG正楷書体-PRO" panose="03000600000000000000" pitchFamily="66" charset="-128"/>
              </a:rPr>
              <a:t>祭祭</a:t>
            </a:r>
            <a:r>
              <a:rPr kumimoji="1" lang="ja-JP" altLang="en-US" dirty="0">
                <a:latin typeface="HG正楷書体-PRO" panose="03000600000000000000" pitchFamily="66" charset="-128"/>
                <a:ea typeface="HG正楷書体-PRO" panose="03000600000000000000" pitchFamily="66" charset="-128"/>
              </a:rPr>
              <a:t>場のご案内</a:t>
            </a:r>
          </a:p>
        </p:txBody>
      </p:sp>
      <p:pic>
        <p:nvPicPr>
          <p:cNvPr id="7" name="図 6"/>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a:xfrm>
            <a:off x="398068" y="3209458"/>
            <a:ext cx="1887932" cy="1258622"/>
          </a:xfrm>
          <a:prstGeom prst="rect">
            <a:avLst/>
          </a:prstGeom>
        </p:spPr>
      </p:pic>
      <p:sp>
        <p:nvSpPr>
          <p:cNvPr id="13" name="正方形/長方形 12">
            <a:extLst>
              <a:ext uri="{FF2B5EF4-FFF2-40B4-BE49-F238E27FC236}">
                <a16:creationId xmlns:a16="http://schemas.microsoft.com/office/drawing/2014/main" id="{8C158304-06D3-4105-96A8-3E64059E4209}"/>
              </a:ext>
            </a:extLst>
          </p:cNvPr>
          <p:cNvSpPr/>
          <p:nvPr/>
        </p:nvSpPr>
        <p:spPr>
          <a:xfrm>
            <a:off x="400180" y="1411403"/>
            <a:ext cx="1886400" cy="1260566"/>
          </a:xfrm>
          <a:prstGeom prst="rect">
            <a:avLst/>
          </a:prstGeom>
          <a:blipFill>
            <a:blip r:embed="rId15" cstate="print">
              <a:extLst>
                <a:ext uri="{28A0092B-C50C-407E-A947-70E740481C1C}">
                  <a14:useLocalDpi xmlns:a14="http://schemas.microsoft.com/office/drawing/2010/main" val="0"/>
                </a:ext>
              </a:extLst>
            </a:blip>
            <a:srcRect/>
            <a:stretch>
              <a:fillRect l="-14000" t="-11708" r="-14000" b="-8182"/>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17" name="図 16" descr="\\Filesv\P0写真データ\PhotoData\28年\1月\280111成人祭\IMG_7917.JPG">
            <a:extLst>
              <a:ext uri="{FF2B5EF4-FFF2-40B4-BE49-F238E27FC236}">
                <a16:creationId xmlns:a16="http://schemas.microsoft.com/office/drawing/2014/main" id="{67293BE0-998B-42E1-8E77-1E8EEB820A38}"/>
              </a:ext>
            </a:extLst>
          </p:cNvPr>
          <p:cNvPicPr/>
          <p:nvPr/>
        </p:nvPicPr>
        <p:blipFill rotWithShape="1">
          <a:blip r:embed="rId16" cstate="print">
            <a:extLst>
              <a:ext uri="{28A0092B-C50C-407E-A947-70E740481C1C}">
                <a14:useLocalDpi xmlns:a14="http://schemas.microsoft.com/office/drawing/2010/main" val="0"/>
              </a:ext>
            </a:extLst>
          </a:blip>
          <a:srcRect l="26788" t="5136" r="8280" b="24058"/>
          <a:stretch/>
        </p:blipFill>
        <p:spPr bwMode="auto">
          <a:xfrm>
            <a:off x="4596737" y="1411402"/>
            <a:ext cx="1886400" cy="1260567"/>
          </a:xfrm>
          <a:prstGeom prst="rect">
            <a:avLst/>
          </a:prstGeom>
          <a:noFill/>
          <a:ln w="12700">
            <a:solidFill>
              <a:schemeClr val="bg1"/>
            </a:solidFill>
          </a:ln>
          <a:extLst>
            <a:ext uri="{53640926-AAD7-44D8-BBD7-CCE9431645EC}">
              <a14:shadowObscured xmlns:a14="http://schemas.microsoft.com/office/drawing/2010/main"/>
            </a:ext>
          </a:extLst>
        </p:spPr>
      </p:pic>
      <p:sp>
        <p:nvSpPr>
          <p:cNvPr id="18" name="正方形/長方形 17">
            <a:extLst>
              <a:ext uri="{FF2B5EF4-FFF2-40B4-BE49-F238E27FC236}">
                <a16:creationId xmlns:a16="http://schemas.microsoft.com/office/drawing/2014/main" id="{3DB0E87B-D5AE-41FB-96F0-DA223BAD52D5}"/>
              </a:ext>
            </a:extLst>
          </p:cNvPr>
          <p:cNvSpPr/>
          <p:nvPr/>
        </p:nvSpPr>
        <p:spPr>
          <a:xfrm>
            <a:off x="2492616" y="3207514"/>
            <a:ext cx="1886405" cy="1258622"/>
          </a:xfrm>
          <a:prstGeom prst="rect">
            <a:avLst/>
          </a:prstGeom>
          <a:blipFill>
            <a:blip r:embed="rId17" cstate="print">
              <a:extLst>
                <a:ext uri="{28A0092B-C50C-407E-A947-70E740481C1C}">
                  <a14:useLocalDpi xmlns:a14="http://schemas.microsoft.com/office/drawing/2010/main" val="0"/>
                </a:ext>
              </a:extLst>
            </a:blip>
            <a:srcRect/>
            <a:stretch>
              <a:fillRect l="-14000" t="1" r="-14000" b="-20042"/>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9" name="正方形/長方形 18">
            <a:extLst>
              <a:ext uri="{FF2B5EF4-FFF2-40B4-BE49-F238E27FC236}">
                <a16:creationId xmlns:a16="http://schemas.microsoft.com/office/drawing/2014/main" id="{6CC20F78-17BD-4D6B-92AA-1DDA9EB15AA1}"/>
              </a:ext>
            </a:extLst>
          </p:cNvPr>
          <p:cNvSpPr/>
          <p:nvPr/>
        </p:nvSpPr>
        <p:spPr>
          <a:xfrm>
            <a:off x="4596737" y="3213308"/>
            <a:ext cx="1886400" cy="1252828"/>
          </a:xfrm>
          <a:prstGeom prst="rect">
            <a:avLst/>
          </a:prstGeom>
          <a:blipFill>
            <a:blip r:embed="rId18" cstate="hqprint">
              <a:extLst>
                <a:ext uri="{28A0092B-C50C-407E-A947-70E740481C1C}">
                  <a14:useLocalDpi xmlns:a14="http://schemas.microsoft.com/office/drawing/2010/main" val="0"/>
                </a:ext>
              </a:extLst>
            </a:blip>
            <a:srcRect/>
            <a:stretch>
              <a:fillRect l="-14000" t="-1" r="-14000" b="-26529"/>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6" name="正方形/長方形 15">
            <a:extLst>
              <a:ext uri="{FF2B5EF4-FFF2-40B4-BE49-F238E27FC236}">
                <a16:creationId xmlns:a16="http://schemas.microsoft.com/office/drawing/2014/main" id="{27822924-6FF9-4DEF-BC70-BE86292E1CB5}"/>
              </a:ext>
            </a:extLst>
          </p:cNvPr>
          <p:cNvSpPr/>
          <p:nvPr/>
        </p:nvSpPr>
        <p:spPr>
          <a:xfrm>
            <a:off x="2492621" y="1411402"/>
            <a:ext cx="1886400" cy="1260566"/>
          </a:xfrm>
          <a:prstGeom prst="rect">
            <a:avLst/>
          </a:prstGeom>
          <a:blipFill>
            <a:blip r:embed="rId19" cstate="print">
              <a:extLst>
                <a:ext uri="{28A0092B-C50C-407E-A947-70E740481C1C}">
                  <a14:useLocalDpi xmlns:a14="http://schemas.microsoft.com/office/drawing/2010/main" val="0"/>
                </a:ext>
              </a:extLst>
            </a:blip>
            <a:srcRect/>
            <a:stretch>
              <a:fillRect l="-14000" t="-6177" r="-14000" b="-6022"/>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7471825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433</Words>
  <Application>Microsoft Office PowerPoint</Application>
  <PresentationFormat>A4 210 x 297 mm</PresentationFormat>
  <Paragraphs>44</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HG正楷書体-PRO</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教務共用1</dc:creator>
  <cp:lastModifiedBy>羽鳥　真帆</cp:lastModifiedBy>
  <cp:revision>27</cp:revision>
  <cp:lastPrinted>2022-12-19T02:39:42Z</cp:lastPrinted>
  <dcterms:created xsi:type="dcterms:W3CDTF">2022-12-07T02:06:59Z</dcterms:created>
  <dcterms:modified xsi:type="dcterms:W3CDTF">2023-11-20T00:53:53Z</dcterms:modified>
</cp:coreProperties>
</file>